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57" r:id="rId4"/>
    <p:sldId id="264" r:id="rId5"/>
    <p:sldId id="280" r:id="rId6"/>
    <p:sldId id="260" r:id="rId7"/>
    <p:sldId id="271" r:id="rId8"/>
    <p:sldId id="281" r:id="rId9"/>
    <p:sldId id="269" r:id="rId10"/>
    <p:sldId id="262" r:id="rId11"/>
    <p:sldId id="268" r:id="rId12"/>
    <p:sldId id="263" r:id="rId13"/>
    <p:sldId id="272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38D1C-B478-420D-9EAA-CB701F0008AF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57A2-884E-4E2D-BD63-55CB23818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157A2-884E-4E2D-BD63-55CB238184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ED21-43F6-4231-A426-5BE90FDD1417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C7FDC-82DE-436C-80C7-DAC8A4132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Здравствуй, весна!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0017103574.fi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5266113" cy="352839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56176" y="1988839"/>
            <a:ext cx="2530624" cy="2952329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/>
              <a:t>К нам весна шагает</a:t>
            </a:r>
          </a:p>
          <a:p>
            <a:pPr fontAlgn="base">
              <a:buNone/>
            </a:pPr>
            <a:r>
              <a:rPr lang="ru-RU" dirty="0"/>
              <a:t>Быстрыми шагами,</a:t>
            </a:r>
          </a:p>
          <a:p>
            <a:pPr fontAlgn="base">
              <a:buNone/>
            </a:pPr>
            <a:r>
              <a:rPr lang="ru-RU" dirty="0"/>
              <a:t>И сугробы тают под её ногами.</a:t>
            </a:r>
          </a:p>
          <a:p>
            <a:pPr fontAlgn="base">
              <a:buNone/>
            </a:pPr>
            <a:r>
              <a:rPr lang="ru-RU" dirty="0"/>
              <a:t>Чёрные проталины</a:t>
            </a:r>
          </a:p>
          <a:p>
            <a:pPr fontAlgn="base">
              <a:buNone/>
            </a:pPr>
            <a:r>
              <a:rPr lang="ru-RU" dirty="0"/>
              <a:t>На полях видны.</a:t>
            </a:r>
          </a:p>
          <a:p>
            <a:pPr fontAlgn="base">
              <a:buNone/>
            </a:pPr>
            <a:r>
              <a:rPr lang="ru-RU" dirty="0"/>
              <a:t>Видно очень тёплые ноги у весны.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19256" cy="46104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1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3070"/>
            <a:ext cx="5400600" cy="4050450"/>
          </a:xfrm>
        </p:spPr>
      </p:pic>
      <p:pic>
        <p:nvPicPr>
          <p:cNvPr id="6" name="Содержимое 5" descr="171978_34064-700x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816424" cy="4973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ирен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404664"/>
            <a:ext cx="8160907" cy="61206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ature_Seasons_Spring__006111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42900"/>
            <a:ext cx="8147248" cy="61104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pring-008 (1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643813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8368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048672" cy="45365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51720" y="5013176"/>
            <a:ext cx="6635080" cy="1512168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/>
              <a:t>     Зима недаром злится</a:t>
            </a:r>
            <a:br>
              <a:rPr lang="ru-RU" dirty="0" smtClean="0"/>
            </a:br>
            <a:r>
              <a:rPr lang="ru-RU" dirty="0" smtClean="0"/>
              <a:t>Прошла её пора -</a:t>
            </a:r>
            <a:br>
              <a:rPr lang="ru-RU" dirty="0" smtClean="0"/>
            </a:br>
            <a:r>
              <a:rPr lang="ru-RU" dirty="0" smtClean="0"/>
              <a:t>Весна в окно стучится</a:t>
            </a:r>
            <a:br>
              <a:rPr lang="ru-RU" dirty="0" smtClean="0"/>
            </a:br>
            <a:r>
              <a:rPr lang="ru-RU" dirty="0" smtClean="0"/>
              <a:t>И гонит со двора.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260648"/>
            <a:ext cx="3034680" cy="586551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" name="Содержимое 10" descr="05743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128792" cy="5899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4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264696" cy="46985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39752" y="5157192"/>
            <a:ext cx="6347048" cy="1440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Ещё кругом стоят</a:t>
            </a:r>
            <a:br>
              <a:rPr lang="ru-RU" dirty="0" smtClean="0"/>
            </a:br>
            <a:r>
              <a:rPr lang="ru-RU" dirty="0" smtClean="0"/>
              <a:t>Деревья голые,</a:t>
            </a:r>
            <a:br>
              <a:rPr lang="ru-RU" dirty="0" smtClean="0"/>
            </a:br>
            <a:r>
              <a:rPr lang="ru-RU" dirty="0" smtClean="0"/>
              <a:t>А с крыши капли</a:t>
            </a:r>
            <a:br>
              <a:rPr lang="ru-RU" dirty="0" smtClean="0"/>
            </a:br>
            <a:r>
              <a:rPr lang="ru-RU" dirty="0" smtClean="0"/>
              <a:t>Капают весёлые.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003-004-Ves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226509" cy="5616624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smtClean="0"/>
              <a:t>Мы сегодня рано встали.</a:t>
            </a:r>
          </a:p>
          <a:p>
            <a:pPr fontAlgn="base">
              <a:buNone/>
            </a:pPr>
            <a:r>
              <a:rPr lang="ru-RU" dirty="0" smtClean="0"/>
              <a:t>Нам сегодня не до сна!</a:t>
            </a:r>
          </a:p>
          <a:p>
            <a:pPr fontAlgn="base">
              <a:buNone/>
            </a:pPr>
            <a:r>
              <a:rPr lang="ru-RU" dirty="0" smtClean="0"/>
              <a:t>Говорят, скворцы вернулись!</a:t>
            </a:r>
          </a:p>
          <a:p>
            <a:pPr fontAlgn="base">
              <a:buNone/>
            </a:pPr>
            <a:r>
              <a:rPr lang="ru-RU" dirty="0" smtClean="0"/>
              <a:t>Говорят, пришла весна!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c0edd5585440fdcfa709ca9290a5f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556792"/>
            <a:ext cx="5478227" cy="41044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1484784"/>
            <a:ext cx="2746648" cy="4641379"/>
          </a:xfrm>
        </p:spPr>
        <p:txBody>
          <a:bodyPr/>
          <a:lstStyle/>
          <a:p>
            <a:pPr fontAlgn="base">
              <a:buNone/>
            </a:pPr>
            <a:r>
              <a:rPr lang="ru-RU" dirty="0"/>
              <a:t>Ждём, весна. Давным-давно,</a:t>
            </a:r>
          </a:p>
          <a:p>
            <a:pPr fontAlgn="base">
              <a:buNone/>
            </a:pPr>
            <a:r>
              <a:rPr lang="ru-RU" dirty="0"/>
              <a:t>А ты </a:t>
            </a:r>
            <a:r>
              <a:rPr lang="ru-RU" dirty="0" smtClean="0"/>
              <a:t>бродишь</a:t>
            </a:r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dirty="0"/>
              <a:t>где-то!</a:t>
            </a:r>
          </a:p>
          <a:p>
            <a:pPr fontAlgn="base">
              <a:buNone/>
            </a:pPr>
            <a:r>
              <a:rPr lang="ru-RU" dirty="0"/>
              <a:t>Без тебя ведь не придёт</a:t>
            </a:r>
          </a:p>
          <a:p>
            <a:pPr fontAlgn="base">
              <a:buNone/>
            </a:pPr>
            <a:r>
              <a:rPr lang="ru-RU" dirty="0"/>
              <a:t>Солнечное лето!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28193753_R6cWSgy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128792" cy="47499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75656" y="5301208"/>
            <a:ext cx="7211144" cy="1296144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/>
              <a:t>    Уж тает снег, бегут ручьи,</a:t>
            </a:r>
            <a:br>
              <a:rPr lang="ru-RU" dirty="0" smtClean="0"/>
            </a:br>
            <a:r>
              <a:rPr lang="ru-RU" dirty="0" smtClean="0"/>
              <a:t>В окно повеяло весною…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[wallcoo.com]_2560x1600_Widescreen_GreenLeaves_wallpaper_da035097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416824" cy="46355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31640" y="5085184"/>
            <a:ext cx="7355160" cy="144016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/>
              <a:t>Шепчет солнышко </a:t>
            </a:r>
            <a:r>
              <a:rPr lang="ru-RU" dirty="0" err="1" smtClean="0"/>
              <a:t>листочкy</a:t>
            </a:r>
            <a:r>
              <a:rPr lang="ru-RU" dirty="0" smtClean="0"/>
              <a:t>:</a:t>
            </a:r>
          </a:p>
          <a:p>
            <a:pPr fontAlgn="base">
              <a:buNone/>
            </a:pPr>
            <a:r>
              <a:rPr lang="ru-RU" dirty="0" smtClean="0"/>
              <a:t>— </a:t>
            </a:r>
            <a:r>
              <a:rPr lang="ru-RU" dirty="0" err="1" smtClean="0"/>
              <a:t>Hе</a:t>
            </a:r>
            <a:r>
              <a:rPr lang="ru-RU" dirty="0" smtClean="0"/>
              <a:t> </a:t>
            </a:r>
            <a:r>
              <a:rPr lang="ru-RU" dirty="0" err="1" smtClean="0"/>
              <a:t>pобей</a:t>
            </a:r>
            <a:r>
              <a:rPr lang="ru-RU" dirty="0" smtClean="0"/>
              <a:t>, </a:t>
            </a:r>
            <a:r>
              <a:rPr lang="ru-RU" dirty="0" err="1" smtClean="0"/>
              <a:t>голyбчик</a:t>
            </a:r>
            <a:r>
              <a:rPr lang="ru-RU" dirty="0" smtClean="0"/>
              <a:t>!</a:t>
            </a:r>
          </a:p>
          <a:p>
            <a:pPr fontAlgn="base">
              <a:buNone/>
            </a:pPr>
            <a:r>
              <a:rPr lang="ru-RU" dirty="0" smtClean="0"/>
              <a:t>И </a:t>
            </a:r>
            <a:r>
              <a:rPr lang="ru-RU" dirty="0" err="1" smtClean="0"/>
              <a:t>беpёт</a:t>
            </a:r>
            <a:r>
              <a:rPr lang="ru-RU" dirty="0" smtClean="0"/>
              <a:t> его из почки</a:t>
            </a:r>
          </a:p>
          <a:p>
            <a:pPr fontAlgn="base">
              <a:buNone/>
            </a:pPr>
            <a:r>
              <a:rPr lang="ru-RU" dirty="0" smtClean="0"/>
              <a:t>За зелёный </a:t>
            </a:r>
            <a:r>
              <a:rPr lang="ru-RU" dirty="0" err="1" smtClean="0"/>
              <a:t>чyбчик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3550" y="654432"/>
            <a:ext cx="4596482" cy="583753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692696"/>
            <a:ext cx="3538736" cy="5433467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Пройдет зима холодная,</a:t>
            </a:r>
          </a:p>
          <a:p>
            <a:pPr fontAlgn="base">
              <a:buNone/>
            </a:pPr>
            <a:r>
              <a:rPr lang="ru-RU" dirty="0" smtClean="0"/>
              <a:t>настанут дни весенние,</a:t>
            </a:r>
          </a:p>
          <a:p>
            <a:pPr fontAlgn="base">
              <a:buNone/>
            </a:pPr>
            <a:r>
              <a:rPr lang="ru-RU" dirty="0" smtClean="0"/>
              <a:t>теплом растопит солнышко,</a:t>
            </a:r>
          </a:p>
          <a:p>
            <a:pPr fontAlgn="base">
              <a:buNone/>
            </a:pPr>
            <a:r>
              <a:rPr lang="ru-RU" dirty="0" smtClean="0"/>
              <a:t>как воск, снега пушистые.</a:t>
            </a:r>
          </a:p>
          <a:p>
            <a:pPr fontAlgn="base">
              <a:buNone/>
            </a:pPr>
            <a:r>
              <a:rPr lang="ru-RU" dirty="0" smtClean="0"/>
              <a:t>Листами изумрудными</a:t>
            </a:r>
          </a:p>
          <a:p>
            <a:pPr fontAlgn="base">
              <a:buNone/>
            </a:pPr>
            <a:r>
              <a:rPr lang="ru-RU" dirty="0" smtClean="0"/>
              <a:t>леса зазеленеются,</a:t>
            </a:r>
          </a:p>
          <a:p>
            <a:pPr fontAlgn="base">
              <a:buNone/>
            </a:pPr>
            <a:r>
              <a:rPr lang="ru-RU" dirty="0" smtClean="0"/>
              <a:t>и вместе с травкой бархатной</a:t>
            </a:r>
          </a:p>
          <a:p>
            <a:pPr fontAlgn="base">
              <a:buNone/>
            </a:pPr>
            <a:r>
              <a:rPr lang="ru-RU" dirty="0" smtClean="0"/>
              <a:t>взойдут цветы душистые.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139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Здравствуй, весна!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весна!</dc:title>
  <dc:creator>Valued Acer Customer</dc:creator>
  <cp:lastModifiedBy>Valued Acer Customer</cp:lastModifiedBy>
  <cp:revision>14</cp:revision>
  <dcterms:created xsi:type="dcterms:W3CDTF">2013-04-07T17:08:09Z</dcterms:created>
  <dcterms:modified xsi:type="dcterms:W3CDTF">2013-04-07T21:02:13Z</dcterms:modified>
</cp:coreProperties>
</file>