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72" r:id="rId6"/>
    <p:sldId id="283" r:id="rId7"/>
    <p:sldId id="285" r:id="rId8"/>
    <p:sldId id="259" r:id="rId9"/>
    <p:sldId id="260" r:id="rId10"/>
    <p:sldId id="270" r:id="rId11"/>
    <p:sldId id="286" r:id="rId12"/>
    <p:sldId id="271" r:id="rId13"/>
    <p:sldId id="274" r:id="rId14"/>
    <p:sldId id="276" r:id="rId15"/>
    <p:sldId id="277" r:id="rId16"/>
    <p:sldId id="282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DBDC25-7D59-4E89-9BB3-B2E5BCD40E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4CAC38-93E6-468A-A650-3EDADAE3E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«Космос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Саблина Вера Сергеевна. </a:t>
            </a:r>
            <a:endParaRPr lang="ru-RU" dirty="0"/>
          </a:p>
          <a:p>
            <a:r>
              <a:rPr lang="ru-RU" dirty="0" smtClean="0"/>
              <a:t>Новокузнецк 2013г.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bzornokia.ru_240x320_01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187624" y="1412776"/>
            <a:ext cx="6696744" cy="338437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Молодцы!</a:t>
            </a:r>
            <a:endParaRPr lang="ru-RU" sz="8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980728"/>
            <a:ext cx="626469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Освещает ночью путь, </a:t>
            </a:r>
          </a:p>
          <a:p>
            <a:pPr algn="ctr"/>
            <a:r>
              <a:rPr lang="ru-RU" sz="2400" b="1" dirty="0" smtClean="0"/>
              <a:t> Звездам не дает заснуть,</a:t>
            </a:r>
          </a:p>
          <a:p>
            <a:pPr algn="ctr"/>
            <a:r>
              <a:rPr lang="ru-RU" sz="2400" b="1" dirty="0" smtClean="0"/>
              <a:t> Пусть все спят, ей не до сна,</a:t>
            </a:r>
          </a:p>
          <a:p>
            <a:pPr algn="ctr"/>
            <a:r>
              <a:rPr lang="ru-RU" sz="2400" b="1" dirty="0" smtClean="0"/>
              <a:t> В небе не заснет …</a:t>
            </a:r>
            <a:endParaRPr lang="ru-RU" sz="2400" b="1" dirty="0"/>
          </a:p>
        </p:txBody>
      </p:sp>
      <p:pic>
        <p:nvPicPr>
          <p:cNvPr id="3" name="Рисунок 2" descr="14911195822060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648" y="404664"/>
            <a:ext cx="633670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Специальный космический есть аппарат, </a:t>
            </a:r>
          </a:p>
          <a:p>
            <a:pPr algn="ctr"/>
            <a:r>
              <a:rPr lang="ru-RU" sz="2400" b="1" dirty="0" smtClean="0"/>
              <a:t> Сигналы на Землю он шлет всем подряд,</a:t>
            </a:r>
          </a:p>
          <a:p>
            <a:pPr algn="ctr"/>
            <a:r>
              <a:rPr lang="ru-RU" sz="2400" b="1" dirty="0" smtClean="0"/>
              <a:t> И как одинокий путник</a:t>
            </a:r>
          </a:p>
          <a:p>
            <a:pPr algn="ctr"/>
            <a:r>
              <a:rPr lang="ru-RU" sz="2400" b="1" dirty="0" smtClean="0"/>
              <a:t> Летит по орбите 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 : спутник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5286ab8b09d996f9fee5c3b7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548680"/>
            <a:ext cx="7128792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Сверкая огромным хвостом в темноте </a:t>
            </a:r>
          </a:p>
          <a:p>
            <a:pPr algn="ctr"/>
            <a:r>
              <a:rPr lang="ru-RU" sz="2400" b="1" dirty="0" smtClean="0"/>
              <a:t> Несется среди ярких звезд в пустоте,</a:t>
            </a:r>
          </a:p>
          <a:p>
            <a:pPr algn="ctr"/>
            <a:r>
              <a:rPr lang="ru-RU" sz="2400" b="1" dirty="0" smtClean="0"/>
              <a:t> Она не звезда,  не планета,</a:t>
            </a:r>
          </a:p>
          <a:p>
            <a:pPr algn="ctr"/>
            <a:r>
              <a:rPr lang="ru-RU" sz="2400" b="1" dirty="0" smtClean="0"/>
              <a:t> Загадка Вселенной - 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 : </a:t>
            </a:r>
            <a:r>
              <a:rPr lang="ru-RU" sz="2400" b="1" dirty="0" err="1" smtClean="0">
                <a:solidFill>
                  <a:schemeClr val="bg1"/>
                </a:solidFill>
              </a:rPr>
              <a:t>камета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769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648" y="548680"/>
            <a:ext cx="6120680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 специальная труба, </a:t>
            </a:r>
          </a:p>
          <a:p>
            <a:pPr algn="ctr"/>
            <a:r>
              <a:rPr lang="ru-RU" sz="2400" b="1" dirty="0" smtClean="0"/>
              <a:t> В ней Вселенная видна,</a:t>
            </a:r>
          </a:p>
          <a:p>
            <a:pPr algn="ctr"/>
            <a:r>
              <a:rPr lang="ru-RU" sz="2400" b="1" dirty="0" smtClean="0"/>
              <a:t> Видят звезд калейдоскоп</a:t>
            </a:r>
          </a:p>
          <a:p>
            <a:pPr algn="ctr"/>
            <a:r>
              <a:rPr lang="ru-RU" sz="2400" b="1" dirty="0" smtClean="0"/>
              <a:t> Астрономы в 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 : телескоп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 descr="mete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332656"/>
            <a:ext cx="6624736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Почти что со скоростью света </a:t>
            </a:r>
          </a:p>
          <a:p>
            <a:pPr algn="ctr"/>
            <a:r>
              <a:rPr lang="ru-RU" sz="2400" b="1" dirty="0" smtClean="0"/>
              <a:t> Осколок летит от планеты,</a:t>
            </a:r>
          </a:p>
          <a:p>
            <a:pPr algn="ctr"/>
            <a:r>
              <a:rPr lang="ru-RU" sz="2400" b="1" dirty="0" smtClean="0"/>
              <a:t> К Земле направляясь,  летит и летит</a:t>
            </a:r>
          </a:p>
          <a:p>
            <a:pPr algn="ctr"/>
            <a:r>
              <a:rPr lang="ru-RU" sz="2400" b="1" dirty="0" smtClean="0"/>
              <a:t> Небесный космический 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Ответ: метеорит.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266192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31640" y="692696"/>
            <a:ext cx="6336704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Ночью посмотри в оконце –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smtClean="0"/>
              <a:t>небе высоко Зажигаемся,</a:t>
            </a:r>
          </a:p>
          <a:p>
            <a:pPr algn="ctr"/>
            <a:r>
              <a:rPr lang="ru-RU" sz="2400" b="1" dirty="0" smtClean="0"/>
              <a:t>как </a:t>
            </a:r>
            <a:r>
              <a:rPr lang="ru-RU" sz="2400" b="1" dirty="0" smtClean="0"/>
              <a:t>солнца,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очень </a:t>
            </a:r>
            <a:r>
              <a:rPr lang="ru-RU" sz="2400" b="1" dirty="0" smtClean="0"/>
              <a:t>далеко. 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</a:rPr>
              <a:t>Звезды)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7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548680"/>
            <a:ext cx="6408712" cy="432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Океан бездонный, </a:t>
            </a:r>
          </a:p>
          <a:p>
            <a:pPr algn="ctr"/>
            <a:r>
              <a:rPr lang="ru-RU" sz="2400" b="1" dirty="0" smtClean="0"/>
              <a:t> Океан бескрайний,</a:t>
            </a:r>
          </a:p>
          <a:p>
            <a:pPr algn="ctr"/>
            <a:r>
              <a:rPr lang="ru-RU" sz="2400" b="1" dirty="0" smtClean="0"/>
              <a:t> Безвоздушный, темный, </a:t>
            </a:r>
          </a:p>
          <a:p>
            <a:pPr algn="ctr"/>
            <a:r>
              <a:rPr lang="ru-RU" sz="2400" b="1" dirty="0" smtClean="0"/>
              <a:t> И необычайный,</a:t>
            </a:r>
          </a:p>
          <a:p>
            <a:pPr algn="ctr"/>
            <a:r>
              <a:rPr lang="ru-RU" sz="2400" b="1" dirty="0" smtClean="0"/>
              <a:t> В нем живут Вселенные,</a:t>
            </a:r>
          </a:p>
          <a:p>
            <a:pPr algn="ctr"/>
            <a:r>
              <a:rPr lang="ru-RU" sz="2400" b="1" dirty="0" smtClean="0"/>
              <a:t> Звезды и кометы,</a:t>
            </a:r>
          </a:p>
          <a:p>
            <a:pPr algn="ctr"/>
            <a:r>
              <a:rPr lang="ru-RU" sz="2400" b="1" dirty="0" smtClean="0"/>
              <a:t> Есть и обитаемые,</a:t>
            </a:r>
          </a:p>
          <a:p>
            <a:pPr algn="ctr"/>
            <a:r>
              <a:rPr lang="ru-RU" sz="2400" b="1" dirty="0" smtClean="0"/>
              <a:t> Может быть, планеты.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 : космос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scenery221124kh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3888432"/>
          </a:xfrm>
        </p:spPr>
        <p:txBody>
          <a:bodyPr>
            <a:normAutofit/>
          </a:bodyPr>
          <a:lstStyle/>
          <a:p>
            <a:r>
              <a:rPr lang="en-US" dirty="0" smtClean="0"/>
              <a:t>http://www.vsezagadki.ru/2010/12/zagadki-pro-kosmos-dlya-detej</a:t>
            </a:r>
            <a:r>
              <a:rPr lang="en-US" dirty="0" smtClean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http://images.yandex.ru/yandsearch?tex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942790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5-конечная звезда 2"/>
          <p:cNvSpPr/>
          <p:nvPr/>
        </p:nvSpPr>
        <p:spPr>
          <a:xfrm>
            <a:off x="611560" y="980728"/>
            <a:ext cx="7416824" cy="4104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Космос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260648"/>
            <a:ext cx="813690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Человек сидит в ракете.</a:t>
            </a:r>
          </a:p>
          <a:p>
            <a:pPr algn="ctr"/>
            <a:r>
              <a:rPr lang="ru-RU" sz="2800" b="1" dirty="0" smtClean="0"/>
              <a:t> Смело в небо он летит,</a:t>
            </a:r>
          </a:p>
          <a:p>
            <a:pPr algn="ctr"/>
            <a:r>
              <a:rPr lang="ru-RU" sz="2800" b="1" dirty="0" smtClean="0"/>
              <a:t> И на нас в своем скафандре</a:t>
            </a:r>
          </a:p>
          <a:p>
            <a:pPr algn="ctr"/>
            <a:r>
              <a:rPr lang="ru-RU" sz="2800" b="1" dirty="0" smtClean="0"/>
              <a:t> Он из космоса глядит.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Ответ: космонавт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548484_w640_h640_kosmonav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620688"/>
            <a:ext cx="7200800" cy="417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космосе всегда мороз,</a:t>
            </a:r>
          </a:p>
          <a:p>
            <a:pPr algn="ctr"/>
            <a:r>
              <a:rPr lang="ru-RU" sz="2800" b="1" dirty="0" smtClean="0"/>
              <a:t>Лета </a:t>
            </a:r>
            <a:r>
              <a:rPr lang="ru-RU" sz="2800" b="1" dirty="0" smtClean="0"/>
              <a:t>не бывает</a:t>
            </a:r>
            <a:r>
              <a:rPr lang="ru-RU" sz="2800" b="1" dirty="0" smtClean="0"/>
              <a:t>.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Космонавт, проверив трос,</a:t>
            </a:r>
          </a:p>
          <a:p>
            <a:pPr algn="ctr"/>
            <a:r>
              <a:rPr lang="ru-RU" sz="2800" b="1" dirty="0" smtClean="0"/>
              <a:t>Что-то </a:t>
            </a:r>
            <a:r>
              <a:rPr lang="ru-RU" sz="2800" b="1" dirty="0" smtClean="0"/>
              <a:t>надевает.</a:t>
            </a:r>
          </a:p>
          <a:p>
            <a:pPr algn="ctr"/>
            <a:r>
              <a:rPr lang="ru-RU" sz="2800" b="1" dirty="0" smtClean="0"/>
              <a:t>Та </a:t>
            </a:r>
            <a:r>
              <a:rPr lang="ru-RU" sz="2800" b="1" dirty="0" smtClean="0"/>
              <a:t>одежда припасет</a:t>
            </a:r>
          </a:p>
          <a:p>
            <a:pPr algn="ctr"/>
            <a:r>
              <a:rPr lang="ru-RU" sz="2800" b="1" dirty="0" smtClean="0"/>
              <a:t>И </a:t>
            </a:r>
            <a:r>
              <a:rPr lang="ru-RU" sz="2800" b="1" dirty="0" smtClean="0"/>
              <a:t>тепло, и кислород. </a:t>
            </a:r>
            <a:r>
              <a:rPr lang="ru-RU" sz="2800" b="1" dirty="0" smtClean="0">
                <a:solidFill>
                  <a:schemeClr val="bg1"/>
                </a:solidFill>
              </a:rPr>
              <a:t>(Скафандр)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nauji skafandr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188640"/>
            <a:ext cx="8424936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Самый первый в Космосе </a:t>
            </a:r>
          </a:p>
          <a:p>
            <a:pPr algn="ctr"/>
            <a:r>
              <a:rPr lang="ru-RU" sz="3200" b="1" dirty="0" smtClean="0"/>
              <a:t> Летел с огромной скоростью</a:t>
            </a:r>
          </a:p>
          <a:p>
            <a:pPr algn="ctr"/>
            <a:r>
              <a:rPr lang="ru-RU" sz="3200" b="1" dirty="0" smtClean="0"/>
              <a:t> Отважный русский парень</a:t>
            </a:r>
          </a:p>
          <a:p>
            <a:pPr algn="ctr"/>
            <a:r>
              <a:rPr lang="ru-RU" sz="3200" b="1" dirty="0" smtClean="0"/>
              <a:t> Наш космонавт ….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Юрий </a:t>
            </a:r>
            <a:r>
              <a:rPr lang="ru-RU" sz="3200" b="1" dirty="0">
                <a:solidFill>
                  <a:schemeClr val="bg1"/>
                </a:solidFill>
              </a:rPr>
              <a:t>Г</a:t>
            </a:r>
            <a:r>
              <a:rPr lang="ru-RU" sz="3200" b="1" dirty="0" smtClean="0">
                <a:solidFill>
                  <a:schemeClr val="bg1"/>
                </a:solidFill>
              </a:rPr>
              <a:t>агарин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gaga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404664"/>
            <a:ext cx="6840760" cy="482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космосе нет сковородки</a:t>
            </a:r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 smtClean="0"/>
              <a:t>кастрюли тоже нет.</a:t>
            </a:r>
          </a:p>
          <a:p>
            <a:pPr algn="ctr"/>
            <a:r>
              <a:rPr lang="ru-RU" sz="2400" b="1" dirty="0" smtClean="0"/>
              <a:t>Тут </a:t>
            </a:r>
            <a:r>
              <a:rPr lang="ru-RU" sz="2400" b="1" dirty="0" smtClean="0"/>
              <a:t>и каша, и селедка,</a:t>
            </a:r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 smtClean="0"/>
              <a:t>борщи, и винегрет -</a:t>
            </a:r>
          </a:p>
          <a:p>
            <a:pPr algn="ctr"/>
            <a:r>
              <a:rPr lang="ru-RU" sz="2400" b="1" dirty="0" smtClean="0"/>
              <a:t>Расфасованы</a:t>
            </a:r>
            <a:r>
              <a:rPr lang="ru-RU" sz="2400" b="1" dirty="0" smtClean="0"/>
              <a:t>, как крем!</a:t>
            </a:r>
          </a:p>
          <a:p>
            <a:pPr algn="ctr"/>
            <a:r>
              <a:rPr lang="ru-RU" sz="2400" b="1" dirty="0" smtClean="0"/>
              <a:t>Космонавтом </a:t>
            </a:r>
            <a:r>
              <a:rPr lang="ru-RU" sz="2400" b="1" dirty="0" smtClean="0"/>
              <a:t>буду.</a:t>
            </a:r>
          </a:p>
          <a:p>
            <a:pPr algn="ctr"/>
            <a:r>
              <a:rPr lang="ru-RU" sz="2400" b="1" dirty="0" smtClean="0"/>
              <a:t>Из </a:t>
            </a:r>
            <a:r>
              <a:rPr lang="ru-RU" sz="2400" b="1" dirty="0" smtClean="0"/>
              <a:t>чего-то я поем,</a:t>
            </a:r>
          </a:p>
          <a:p>
            <a:pPr algn="ctr"/>
            <a:r>
              <a:rPr lang="ru-RU" sz="2400" b="1" dirty="0" smtClean="0"/>
              <a:t>Вовсе </a:t>
            </a:r>
            <a:r>
              <a:rPr lang="ru-RU" sz="2400" b="1" dirty="0" smtClean="0"/>
              <a:t>без посуды. 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</a:rPr>
              <a:t>Из тюбиков)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Рисунок 2" descr="ло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332656"/>
            <a:ext cx="576064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Посчитать совсем не просто </a:t>
            </a:r>
          </a:p>
          <a:p>
            <a:pPr algn="ctr"/>
            <a:r>
              <a:rPr lang="ru-RU" sz="2400" b="1" dirty="0" smtClean="0"/>
              <a:t> Ночью в темном небе звезды.</a:t>
            </a:r>
          </a:p>
          <a:p>
            <a:pPr algn="ctr"/>
            <a:r>
              <a:rPr lang="ru-RU" sz="2400" b="1" dirty="0" smtClean="0"/>
              <a:t> Знает все наперечет</a:t>
            </a:r>
          </a:p>
          <a:p>
            <a:pPr algn="ctr"/>
            <a:r>
              <a:rPr lang="ru-RU" sz="2400" b="1" dirty="0" smtClean="0"/>
              <a:t> Звезды в небе  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Ответ: звездочет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315572473_7cfa135ddc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19672" y="332656"/>
            <a:ext cx="59046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Чудо-птица – алый хвост</a:t>
            </a:r>
          </a:p>
          <a:p>
            <a:pPr algn="ctr"/>
            <a:r>
              <a:rPr lang="ru-RU" sz="2400" b="1" dirty="0" smtClean="0"/>
              <a:t> Прилетела в стаю звезд.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Ответ: ракета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ro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ilk-yildizlar-dursun-ali-erzincan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5-конечная звезда 1"/>
          <p:cNvSpPr/>
          <p:nvPr/>
        </p:nvSpPr>
        <p:spPr>
          <a:xfrm>
            <a:off x="467544" y="1886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10</a:t>
            </a:r>
            <a:endParaRPr lang="ru-RU" sz="9600" b="1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19944" y="3410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9</a:t>
            </a:r>
            <a:endParaRPr lang="ru-RU" sz="9600" b="1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72344" y="4934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8</a:t>
            </a:r>
            <a:endParaRPr lang="ru-RU" sz="9600" b="1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924744" y="6458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7</a:t>
            </a:r>
            <a:endParaRPr lang="ru-RU" sz="96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077144" y="7982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6</a:t>
            </a:r>
            <a:endParaRPr lang="ru-RU" sz="9600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229544" y="9506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5</a:t>
            </a:r>
            <a:endParaRPr lang="ru-RU" sz="9600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381944" y="11030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534344" y="12554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686744" y="14078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1839144" y="15602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991544" y="1712640"/>
            <a:ext cx="8424936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П</a:t>
            </a:r>
            <a:r>
              <a:rPr lang="ru-RU" sz="9600" b="1" dirty="0" smtClean="0"/>
              <a:t>уск</a:t>
            </a:r>
            <a:endParaRPr lang="ru-RU" sz="9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379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Дидактическая игра «Космос»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http://www.vsezagadki.ru/2010/12/zagadki-pro-kosmos-dlya-detej/  http://images.yandex.ru/yandsearch?tex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«Космос»</dc:title>
  <dc:creator>1</dc:creator>
  <cp:lastModifiedBy>1</cp:lastModifiedBy>
  <cp:revision>3</cp:revision>
  <dcterms:created xsi:type="dcterms:W3CDTF">2013-03-28T08:30:51Z</dcterms:created>
  <dcterms:modified xsi:type="dcterms:W3CDTF">2013-03-28T13:25:41Z</dcterms:modified>
</cp:coreProperties>
</file>