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957DB1"/>
    <a:srgbClr val="FDED1B"/>
    <a:srgbClr val="FB1503"/>
    <a:srgbClr val="FC3F04"/>
    <a:srgbClr val="FAF138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4FCD1-97BC-4487-A189-64D3B76303C0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06B05-9638-4D92-99D4-F4A2342E1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06B05-9638-4D92-99D4-F4A2342E1CE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5559-F3AF-4C0F-9313-EEBF6DD4B7E9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008-C75B-4F26-85E3-2F7FDB775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5559-F3AF-4C0F-9313-EEBF6DD4B7E9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008-C75B-4F26-85E3-2F7FDB775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5559-F3AF-4C0F-9313-EEBF6DD4B7E9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008-C75B-4F26-85E3-2F7FDB775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5559-F3AF-4C0F-9313-EEBF6DD4B7E9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008-C75B-4F26-85E3-2F7FDB775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5559-F3AF-4C0F-9313-EEBF6DD4B7E9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008-C75B-4F26-85E3-2F7FDB775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5559-F3AF-4C0F-9313-EEBF6DD4B7E9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008-C75B-4F26-85E3-2F7FDB775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5559-F3AF-4C0F-9313-EEBF6DD4B7E9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008-C75B-4F26-85E3-2F7FDB775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5559-F3AF-4C0F-9313-EEBF6DD4B7E9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008-C75B-4F26-85E3-2F7FDB775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5559-F3AF-4C0F-9313-EEBF6DD4B7E9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008-C75B-4F26-85E3-2F7FDB775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5559-F3AF-4C0F-9313-EEBF6DD4B7E9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008-C75B-4F26-85E3-2F7FDB775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5559-F3AF-4C0F-9313-EEBF6DD4B7E9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1008-C75B-4F26-85E3-2F7FDB775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D5559-F3AF-4C0F-9313-EEBF6DD4B7E9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1008-C75B-4F26-85E3-2F7FDB775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71604" y="3429000"/>
            <a:ext cx="5887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«Цветущий город»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24832" y="785794"/>
            <a:ext cx="4200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МБДОУ  №80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28662" y="2143116"/>
            <a:ext cx="70252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частник городского конкурса 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то0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3429000"/>
            <a:ext cx="2185990" cy="291465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 descr="Фото0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285728"/>
            <a:ext cx="3724284" cy="279321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 descr="IMG_141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43372" y="3143248"/>
            <a:ext cx="4667283" cy="350046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4000496" y="571480"/>
            <a:ext cx="5345221" cy="20621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Пластмассовые </a:t>
            </a:r>
          </a:p>
          <a:p>
            <a:pPr algn="ctr"/>
            <a:r>
              <a:rPr lang="ru-RU" sz="3200" i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к</a:t>
            </a: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анистры  превратились</a:t>
            </a:r>
          </a:p>
          <a:p>
            <a:pPr algn="ctr"/>
            <a:r>
              <a:rPr lang="ru-RU" sz="3200" i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</a:t>
            </a: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трех поросят</a:t>
            </a:r>
            <a:endParaRPr lang="ru-RU" sz="3200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14290"/>
            <a:ext cx="7283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вот, что получилось...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IMG_14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48" y="1071546"/>
            <a:ext cx="7483484" cy="5612613"/>
          </a:xfrm>
          <a:prstGeom prst="flowChartAlternateProcess">
            <a:avLst/>
          </a:prstGeom>
          <a:effectLst>
            <a:softEdge rad="127000"/>
          </a:effectLst>
        </p:spPr>
      </p:pic>
      <p:pic>
        <p:nvPicPr>
          <p:cNvPr id="5" name="Рисунок 4" descr="IMG_139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395339">
            <a:off x="4641853" y="2830866"/>
            <a:ext cx="1980000" cy="1485000"/>
          </a:xfrm>
          <a:prstGeom prst="wedgeEllipseCallou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6" name="Блок-схема: узел 5"/>
          <p:cNvSpPr/>
          <p:nvPr/>
        </p:nvSpPr>
        <p:spPr>
          <a:xfrm>
            <a:off x="4643438" y="4357694"/>
            <a:ext cx="171448" cy="171448"/>
          </a:xfrm>
          <a:prstGeom prst="flowChartConnector">
            <a:avLst/>
          </a:prstGeom>
          <a:solidFill>
            <a:schemeClr val="accent3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4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214290"/>
            <a:ext cx="5197500" cy="38981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 descr="IMG_14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14744" y="2714620"/>
            <a:ext cx="5060963" cy="379572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14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85728"/>
            <a:ext cx="5929354" cy="444701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Рисунок 1" descr="IMG_14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76683" y="3000372"/>
            <a:ext cx="4775211" cy="358140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2786058"/>
            <a:ext cx="765466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142852"/>
            <a:ext cx="8715436" cy="52629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                     </a:t>
            </a:r>
          </a:p>
          <a:p>
            <a:endParaRPr lang="ru-RU" sz="2400" i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                      Подрясская Ольга Алексеевна</a:t>
            </a:r>
          </a:p>
          <a:p>
            <a:endParaRPr lang="ru-RU" sz="2400" i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endParaRPr lang="ru-RU" sz="2400" i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- благоустройство территории  ДОУ №80;</a:t>
            </a:r>
          </a:p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</a:p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- повышение культуры озеленения территории ДОУ;</a:t>
            </a:r>
          </a:p>
          <a:p>
            <a:endParaRPr lang="ru-RU" sz="2400" i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- реализация задач  экологического воспитания</a:t>
            </a:r>
          </a:p>
          <a:p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                                                                    детей.</a:t>
            </a:r>
          </a:p>
          <a:p>
            <a:endParaRPr lang="ru-RU" sz="2400" i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</a:p>
          <a:p>
            <a:endParaRPr lang="ru-RU" sz="2400" i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52"/>
            <a:ext cx="60019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Автор разработки проекта: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357298"/>
            <a:ext cx="27624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 проекта</a:t>
            </a:r>
            <a:endParaRPr lang="ru-RU" sz="32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214818"/>
            <a:ext cx="3987759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Участники проекта:</a:t>
            </a:r>
            <a:endParaRPr lang="ru-RU" sz="32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4857760"/>
            <a:ext cx="720742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Родители, сотрудники и дети   МБДОУ №80</a:t>
            </a:r>
            <a:endParaRPr lang="ru-RU" sz="2400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_018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4557734" cy="342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1027" name="Picture 3" descr="IMG_018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286124"/>
            <a:ext cx="4357686" cy="326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5357818" y="1214422"/>
            <a:ext cx="3182281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Комбинат </a:t>
            </a:r>
          </a:p>
          <a:p>
            <a:pPr algn="ctr"/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Хлебопродуктов</a:t>
            </a:r>
          </a:p>
          <a:p>
            <a:pPr algn="ctr"/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привез нам саженцы!</a:t>
            </a:r>
            <a:endParaRPr lang="ru-RU" sz="2400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859" y="5000636"/>
            <a:ext cx="3209533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Рады дети</a:t>
            </a:r>
          </a:p>
          <a:p>
            <a:pPr algn="ctr"/>
            <a:r>
              <a:rPr lang="ru-RU" sz="3200" i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и</a:t>
            </a: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сотрудники!</a:t>
            </a:r>
            <a:endParaRPr lang="ru-RU" sz="3200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14290"/>
            <a:ext cx="6636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 все начиналось...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G_019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85728"/>
            <a:ext cx="808862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285720" y="5929330"/>
            <a:ext cx="8406468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Рассматриваем ,   изучаем    листочки</a:t>
            </a:r>
            <a:endParaRPr lang="ru-RU" sz="3200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IMG_019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496" y="3071810"/>
            <a:ext cx="4786314" cy="35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074" name="Picture 2" descr="IMG_019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85728"/>
            <a:ext cx="4486276" cy="337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5286380" y="785794"/>
            <a:ext cx="3113353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Носим </a:t>
            </a:r>
          </a:p>
          <a:p>
            <a:r>
              <a:rPr lang="ru-RU" sz="3200" i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 землю</a:t>
            </a:r>
          </a:p>
          <a:p>
            <a:r>
              <a:rPr lang="ru-RU" sz="3200" i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     дружно,</a:t>
            </a:r>
            <a:endParaRPr lang="ru-RU" sz="3200" i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429132"/>
            <a:ext cx="3286148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Посадить</a:t>
            </a:r>
          </a:p>
          <a:p>
            <a:r>
              <a:rPr lang="ru-RU" sz="3200" i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  деревья </a:t>
            </a:r>
          </a:p>
          <a:p>
            <a:r>
              <a:rPr lang="ru-RU" sz="3200" i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      нужно.</a:t>
            </a:r>
            <a:endParaRPr lang="ru-RU" sz="3200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IMG_02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3125124"/>
            <a:ext cx="4672006" cy="350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098" name="Picture 2" descr="IMG_02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57166"/>
            <a:ext cx="4659306" cy="349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4874080" y="857232"/>
            <a:ext cx="4323621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Вот мы</a:t>
            </a:r>
          </a:p>
          <a:p>
            <a:pPr algn="ctr"/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саженцы берем </a:t>
            </a:r>
          </a:p>
          <a:p>
            <a:pPr algn="ctr"/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и их в ямочку кладем.</a:t>
            </a:r>
          </a:p>
          <a:p>
            <a:pPr algn="ctr"/>
            <a:endParaRPr lang="ru-RU" sz="2400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377" y="4071942"/>
            <a:ext cx="4157870" cy="24929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Помогает</a:t>
            </a:r>
          </a:p>
          <a:p>
            <a:pPr algn="ctr"/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Ромин папа,</a:t>
            </a:r>
          </a:p>
          <a:p>
            <a:pPr algn="ctr"/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умело трудится </a:t>
            </a:r>
          </a:p>
          <a:p>
            <a:pPr algn="ctr"/>
            <a:r>
              <a:rPr lang="ru-RU" sz="3200" i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</a:t>
            </a: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лопатой!</a:t>
            </a:r>
          </a:p>
          <a:p>
            <a:endParaRPr lang="ru-RU" sz="2800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G_02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4732362" cy="355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123" name="Picture 3" descr="IMG_02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2928934"/>
            <a:ext cx="5000628" cy="375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5429256" y="1000108"/>
            <a:ext cx="3272050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Мы рябиночку </a:t>
            </a:r>
          </a:p>
          <a:p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  польем,</a:t>
            </a:r>
            <a:endParaRPr lang="ru-RU" sz="3200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4500570"/>
            <a:ext cx="3437159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Она вырастет </a:t>
            </a:r>
          </a:p>
          <a:p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  потом.</a:t>
            </a:r>
            <a:endParaRPr lang="ru-RU" sz="3200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0"/>
            <a:ext cx="6541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создавалась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сказка...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IMG_14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57752" y="1071546"/>
            <a:ext cx="4071966" cy="54292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Лебеедь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7132" y="3714752"/>
            <a:ext cx="2143140" cy="285752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 descr="Лебедь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857232"/>
            <a:ext cx="2143140" cy="285751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 descr="Лебедьь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00298" y="857232"/>
            <a:ext cx="2143140" cy="285752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 descr="Ллеебедь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00298" y="3714752"/>
            <a:ext cx="2150271" cy="286702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38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00562" y="500042"/>
            <a:ext cx="4380332" cy="584044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 descr="Фото01медведь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500042"/>
            <a:ext cx="2257428" cy="300990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 descr="Фото01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43042" y="3071810"/>
            <a:ext cx="2471742" cy="329565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399</TotalTime>
  <Words>143</Words>
  <Application>Microsoft Office PowerPoint</Application>
  <PresentationFormat>Экран (4:3)</PresentationFormat>
  <Paragraphs>51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Тема10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вован-магелан</dc:creator>
  <cp:lastModifiedBy>вован-магелан</cp:lastModifiedBy>
  <cp:revision>41</cp:revision>
  <dcterms:created xsi:type="dcterms:W3CDTF">2011-09-03T13:42:10Z</dcterms:created>
  <dcterms:modified xsi:type="dcterms:W3CDTF">2012-04-29T09:36:26Z</dcterms:modified>
</cp:coreProperties>
</file>