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1" r:id="rId9"/>
    <p:sldId id="266" r:id="rId10"/>
    <p:sldId id="270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86453" autoAdjust="0"/>
  </p:normalViewPr>
  <p:slideViewPr>
    <p:cSldViewPr>
      <p:cViewPr varScale="1">
        <p:scale>
          <a:sx n="66" d="100"/>
          <a:sy n="66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2743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851FD-6E7D-4AB1-91DB-A45AE70A557B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9E72E-CBE0-4AD6-ADA5-4B7E525F8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23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9E72E-CBE0-4AD6-ADA5-4B7E525F86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6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967798F-D5E5-45F7-A8F4-966E1F05399C}" type="datetimeFigureOut">
              <a:rPr lang="ru-RU" smtClean="0"/>
              <a:t>05.04.2013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8D20016-2034-4267-8D8B-5E4EAB2154A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196" y="260648"/>
            <a:ext cx="7772400" cy="172819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Планеты солнечной системы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573015"/>
            <a:ext cx="2006352" cy="4882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46" y="2132856"/>
            <a:ext cx="6935564" cy="441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7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3888432" cy="38884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5" y="0"/>
            <a:ext cx="3648567" cy="6466114"/>
          </a:xfrm>
        </p:spPr>
        <p:txBody>
          <a:bodyPr/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Меркурий - маленькая планета, чуть крупнее Луны. Его поверхность так же усеяна кратерами от столкновений с метеоритами. Никакие геологические процессы не стёрли этих вмятин с его лица. Внутри Меркурий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холоден.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6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10" y="520113"/>
            <a:ext cx="5220580" cy="348038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157192"/>
            <a:ext cx="7543800" cy="142609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Плутон-девятая планета от Солнца. Это-относительно маленькая планета для солнечной системы.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5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8680"/>
            <a:ext cx="6654500" cy="44644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157192"/>
            <a:ext cx="7539176" cy="1058416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Солнечная система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3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08720"/>
            <a:ext cx="4630911" cy="33081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80920" cy="189260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Планета Земля.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Самая красивая и самая интересная из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планет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это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наша Земля.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Вот так выглядит наша Земля из космоса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904656" cy="41516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869160"/>
            <a:ext cx="7543800" cy="141845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Сатурн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. Легче всего из планет узнать Сатурн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Он имеет пояс из ослепительно сияющих колец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5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4464496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76056" y="980728"/>
            <a:ext cx="3384376" cy="525658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Солнце -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центральная и единственная звезда Солнечной системы, вокруг которой  обращаются другие объекты этой системы.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9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3960440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404664"/>
            <a:ext cx="3888432" cy="590465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Марс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- четвёртая планета Солнечной системы.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азвана именем бога войны Марса. Иногда Марс называют «Красная планета» из-за красноватого оттенка.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9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48680"/>
            <a:ext cx="36576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3931"/>
            <a:ext cx="8208912" cy="2074168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Самая прекрасная и самая близкая из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планет –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Венера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–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тысячелетия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приковывает взгляды человека к себе. Венеру легко распознать, так как по блеску она намного превосходят самые яркие из звезд.  </a:t>
            </a:r>
          </a:p>
        </p:txBody>
      </p:sp>
    </p:spTree>
    <p:extLst>
      <p:ext uri="{BB962C8B-B14F-4D97-AF65-F5344CB8AC3E}">
        <p14:creationId xmlns:p14="http://schemas.microsoft.com/office/powerpoint/2010/main" val="8086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4032448" cy="4131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332656"/>
            <a:ext cx="3028960" cy="5976664"/>
          </a:xfrm>
        </p:spPr>
        <p:txBody>
          <a:bodyPr/>
          <a:lstStyle/>
          <a:p>
            <a:r>
              <a:rPr lang="ru-RU" sz="2800" smtClean="0">
                <a:solidFill>
                  <a:schemeClr val="accent6">
                    <a:lumMod val="75000"/>
                  </a:schemeClr>
                </a:solidFill>
              </a:rPr>
              <a:t>Уран отличается от всех других планет тем, то его ось вращения лежит практически в плоскости его орбиты, все планеты похожи на игрушку волчок, а Уран вращается как бы "лёжа на боку".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2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3816424" cy="37444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8064" y="1196752"/>
            <a:ext cx="3461008" cy="409039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Нептун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-восьмая планета от солнца.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/>
              </a:rPr>
              <a:t>Планета была названа в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честь римского бога морей-Нептуна.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182</TotalTime>
  <Words>209</Words>
  <Application>Microsoft Office PowerPoint</Application>
  <PresentationFormat>Экран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Планеты солнечной системы</vt:lpstr>
      <vt:lpstr>Солнечная система</vt:lpstr>
      <vt:lpstr>Планета Земля. Самая красивая и самая интересная из планет - это наша Земля.  Вот так выглядит наша Земля из космоса!</vt:lpstr>
      <vt:lpstr>Сатурн. Легче всего из планет узнать Сатурн. Он имеет пояс из ослепительно сияющих колец.</vt:lpstr>
      <vt:lpstr>Солнце -центральная и единственная звезда Солнечной системы, вокруг которой  обращаются другие объекты этой системы.</vt:lpstr>
      <vt:lpstr>Марс - четвёртая планета Солнечной системы. Названа именем бога войны Марса. Иногда Марс называют «Красная планета» из-за красноватого оттенка.</vt:lpstr>
      <vt:lpstr>Самая прекрасная и самая близкая из планет – Венера – тысячелетия приковывает взгляды человека к себе. Венеру легко распознать, так как по блеску она намного превосходят самые яркие из звезд.  </vt:lpstr>
      <vt:lpstr>Уран отличается от всех других планет тем, то его ось вращения лежит практически в плоскости его орбиты, все планеты похожи на игрушку волчок, а Уран вращается как бы "лёжа на боку". </vt:lpstr>
      <vt:lpstr>Нептун-восьмая планета от солнца. Планета была названа в честь римского бога морей-Нептуна.</vt:lpstr>
      <vt:lpstr>Меркурий - маленькая планета, чуть крупнее Луны. Его поверхность так же усеяна кратерами от столкновений с метеоритами. Никакие геологические процессы не стёрли этих вмятин с его лица. Внутри Меркурий холоден.</vt:lpstr>
      <vt:lpstr>Плутон-девятая планета от Солнца. Это-относительно маленькая планета для солнечной системы.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12апреля-День Космонавтики</dc:title>
  <dc:creator>Пользователь</dc:creator>
  <cp:lastModifiedBy>Гость</cp:lastModifiedBy>
  <cp:revision>23</cp:revision>
  <dcterms:created xsi:type="dcterms:W3CDTF">2013-03-31T10:50:19Z</dcterms:created>
  <dcterms:modified xsi:type="dcterms:W3CDTF">2013-04-05T15:29:49Z</dcterms:modified>
</cp:coreProperties>
</file>