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481B-5B3B-41FC-BFFD-9561E8024D17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00037-D474-4667-8E9D-54E8AC29C6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481B-5B3B-41FC-BFFD-9561E8024D17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0037-D474-4667-8E9D-54E8AC29C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481B-5B3B-41FC-BFFD-9561E8024D17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0037-D474-4667-8E9D-54E8AC29C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84481B-5B3B-41FC-BFFD-9561E8024D17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400037-D474-4667-8E9D-54E8AC29C6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481B-5B3B-41FC-BFFD-9561E8024D17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00037-D474-4667-8E9D-54E8AC29C6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481B-5B3B-41FC-BFFD-9561E8024D17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00037-D474-4667-8E9D-54E8AC29C6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481B-5B3B-41FC-BFFD-9561E8024D17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00037-D474-4667-8E9D-54E8AC29C6D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4E84481B-5B3B-41FC-BFFD-9561E8024D17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00037-D474-4667-8E9D-54E8AC29C6D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481B-5B3B-41FC-BFFD-9561E8024D17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0037-D474-4667-8E9D-54E8AC29C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481B-5B3B-41FC-BFFD-9561E8024D17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00037-D474-4667-8E9D-54E8AC29C6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481B-5B3B-41FC-BFFD-9561E8024D17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00037-D474-4667-8E9D-54E8AC29C6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481B-5B3B-41FC-BFFD-9561E8024D17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00037-D474-4667-8E9D-54E8AC29C6D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7462592" cy="197946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+mn-lt"/>
              </a:rPr>
              <a:t/>
            </a:r>
            <a:br>
              <a:rPr lang="ru-RU" sz="5400" dirty="0" smtClean="0">
                <a:latin typeface="+mn-lt"/>
              </a:rPr>
            </a:br>
            <a:r>
              <a:rPr lang="ru-RU" sz="5400" dirty="0" smtClean="0">
                <a:latin typeface="+mn-lt"/>
              </a:rPr>
              <a:t>Кто где живет ?</a:t>
            </a:r>
            <a:endParaRPr lang="ru-RU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67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Наталья\Desktop\81_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1" b="7549"/>
          <a:stretch/>
        </p:blipFill>
        <p:spPr bwMode="auto">
          <a:xfrm>
            <a:off x="230579" y="980728"/>
            <a:ext cx="8632055" cy="53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87624" y="188640"/>
            <a:ext cx="64807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Дома в нашем районе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7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b_123740635433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9"/>
          <a:stretch/>
        </p:blipFill>
        <p:spPr bwMode="auto">
          <a:xfrm>
            <a:off x="179512" y="836712"/>
            <a:ext cx="846534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e70c99634f3ede6cce7c25974455d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841939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big_192ab00b0612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Desktop\81_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r="11023" b="24932"/>
          <a:stretch/>
        </p:blipFill>
        <p:spPr bwMode="auto">
          <a:xfrm>
            <a:off x="539552" y="886851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ья\Desktop\j0cq8fln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6"/>
          <a:stretch/>
        </p:blipFill>
        <p:spPr bwMode="auto">
          <a:xfrm>
            <a:off x="641604" y="1556792"/>
            <a:ext cx="7632848" cy="47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547664" y="427913"/>
            <a:ext cx="61206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 чего строят дома 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993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136904" cy="3924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Воробей живет под крышей,</a:t>
            </a:r>
          </a:p>
          <a:p>
            <a:pPr algn="ctr"/>
            <a:r>
              <a:rPr lang="ru-RU" sz="3200" dirty="0" smtClean="0"/>
              <a:t>В теплой норке домик мыши.</a:t>
            </a:r>
          </a:p>
          <a:p>
            <a:pPr algn="ctr"/>
            <a:r>
              <a:rPr lang="ru-RU" sz="3200" dirty="0" smtClean="0"/>
              <a:t>У лягушки дом в пруду,</a:t>
            </a:r>
          </a:p>
          <a:p>
            <a:pPr algn="ctr"/>
            <a:r>
              <a:rPr lang="ru-RU" sz="3200" dirty="0" smtClean="0"/>
              <a:t>Домик бабочки в саду.</a:t>
            </a:r>
          </a:p>
          <a:p>
            <a:pPr algn="ctr"/>
            <a:r>
              <a:rPr lang="ru-RU" sz="3200" dirty="0" smtClean="0"/>
              <a:t>На картинку посмотрите, </a:t>
            </a:r>
          </a:p>
          <a:p>
            <a:pPr algn="ctr"/>
            <a:r>
              <a:rPr lang="ru-RU" sz="3200" dirty="0" smtClean="0"/>
              <a:t>Кто это  - назовите</a:t>
            </a:r>
            <a:r>
              <a:rPr lang="ru-RU" sz="3600" dirty="0" smtClean="0"/>
              <a:t>.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C:\Users\Наталья\Desktop\красивые картинки\клипарты\0_9c973_3ebc6dd5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29" y="3789040"/>
            <a:ext cx="4681133" cy="327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РАБОТА\картинки\1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2" b="98455" l="334" r="993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5" y="404664"/>
            <a:ext cx="370721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РАБОТА\картинки\72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9" r="1827"/>
          <a:stretch/>
        </p:blipFill>
        <p:spPr bwMode="auto">
          <a:xfrm>
            <a:off x="5004048" y="155374"/>
            <a:ext cx="3814354" cy="436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esktop\РАБОТА\картинки\60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6" t="21727" r="11387"/>
          <a:stretch/>
        </p:blipFill>
        <p:spPr bwMode="auto">
          <a:xfrm>
            <a:off x="319502" y="3356991"/>
            <a:ext cx="4684546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РАБОТА\картинки\0_74ce5_512f5b5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772248" cy="31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РАБОТА\картинки\225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313184" cy="4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ья\Desktop\РАБОТА\картинки\e64c688633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b="23380"/>
          <a:stretch/>
        </p:blipFill>
        <p:spPr bwMode="auto">
          <a:xfrm>
            <a:off x="3918856" y="3645024"/>
            <a:ext cx="4588087" cy="28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РАБОТА\картинки\1670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86064" cy="3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РАБОТА\картинки\39e6556c7ea9ce0e008a1551ba4a34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42" y="183934"/>
            <a:ext cx="4073261" cy="30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лья\Desktop\РАБОТА\картинки\1281440795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8825" b="9261"/>
          <a:stretch/>
        </p:blipFill>
        <p:spPr bwMode="auto">
          <a:xfrm>
            <a:off x="210451" y="3182705"/>
            <a:ext cx="4355976" cy="35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талья\Desktop\РАБОТА\картинки\1238645941cushcz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9" t="-678" b="678"/>
          <a:stretch/>
        </p:blipFill>
        <p:spPr bwMode="auto">
          <a:xfrm>
            <a:off x="4993377" y="3106324"/>
            <a:ext cx="3670989" cy="35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РАБОТА\картинки\post-1188331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91" y="835656"/>
            <a:ext cx="3823261" cy="42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аталья\Desktop\РАБОТА\картинки\4106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1"/>
          <a:stretch/>
        </p:blipFill>
        <p:spPr bwMode="auto">
          <a:xfrm>
            <a:off x="323527" y="1266650"/>
            <a:ext cx="4522794" cy="338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РАБОТА\картинки\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6"/>
          <a:stretch/>
        </p:blipFill>
        <p:spPr bwMode="auto">
          <a:xfrm>
            <a:off x="214806" y="130059"/>
            <a:ext cx="3246688" cy="37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Наталья\Desktop\РАБОТА\картинки\38215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1"/>
            <a:ext cx="5162326" cy="387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лья\Desktop\РАБОТА\картинки\hunt_1045d092146505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6" r="2872" b="6346"/>
          <a:stretch/>
        </p:blipFill>
        <p:spPr bwMode="auto">
          <a:xfrm>
            <a:off x="1979712" y="3501008"/>
            <a:ext cx="4895793" cy="32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Наталья\Desktop\РАБОТА\картинки\39e6556c7ea9ce0e008a1551ba4a34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6" y="1205051"/>
            <a:ext cx="2868636" cy="21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Наталья\Desktop\РАБОТА\картинки\7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309887" cy="236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Наталья\Desktop\РАБОТА\картинки\38215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8" y="3789040"/>
            <a:ext cx="3624064" cy="2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Наталья\Desktop\РАБОТА\картинки\img--i-36291-w-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606418"/>
            <a:ext cx="4632176" cy="308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56806" y="260648"/>
            <a:ext cx="694110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Такие разные дома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918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0_5cc28_9ce790c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60840" cy="524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447764" y="332656"/>
            <a:ext cx="40324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Мой 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46</TotalTime>
  <Words>45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Tradeshow</vt:lpstr>
      <vt:lpstr> Кто где живет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где живет ?</dc:title>
  <dc:creator>Наталья</dc:creator>
  <cp:lastModifiedBy>Наталья</cp:lastModifiedBy>
  <cp:revision>6</cp:revision>
  <dcterms:created xsi:type="dcterms:W3CDTF">2013-02-03T17:41:58Z</dcterms:created>
  <dcterms:modified xsi:type="dcterms:W3CDTF">2013-02-03T18:29:13Z</dcterms:modified>
</cp:coreProperties>
</file>