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64" r:id="rId5"/>
    <p:sldId id="259" r:id="rId6"/>
    <p:sldId id="263" r:id="rId7"/>
    <p:sldId id="260" r:id="rId8"/>
    <p:sldId id="262" r:id="rId9"/>
    <p:sldId id="261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886DCA9C-28AB-4D53-B146-E272CC2B50AF}" type="datetimeFigureOut">
              <a:rPr lang="ru-RU" smtClean="0"/>
              <a:pPr/>
              <a:t>05.03.2012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9B67156E-4490-4CBD-9CB5-F86B950AF8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DCA9C-28AB-4D53-B146-E272CC2B50AF}" type="datetimeFigureOut">
              <a:rPr lang="ru-RU" smtClean="0"/>
              <a:pPr/>
              <a:t>05.03.2012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7156E-4490-4CBD-9CB5-F86B950AF8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DCA9C-28AB-4D53-B146-E272CC2B50AF}" type="datetimeFigureOut">
              <a:rPr lang="ru-RU" smtClean="0"/>
              <a:pPr/>
              <a:t>05.03.2012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7156E-4490-4CBD-9CB5-F86B950AF8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86DCA9C-28AB-4D53-B146-E272CC2B50AF}" type="datetimeFigureOut">
              <a:rPr lang="ru-RU" smtClean="0"/>
              <a:pPr/>
              <a:t>05.03.2012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B67156E-4490-4CBD-9CB5-F86B950AF8C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886DCA9C-28AB-4D53-B146-E272CC2B50AF}" type="datetimeFigureOut">
              <a:rPr lang="ru-RU" smtClean="0"/>
              <a:pPr/>
              <a:t>05.03.2012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9B67156E-4490-4CBD-9CB5-F86B950AF8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DCA9C-28AB-4D53-B146-E272CC2B50AF}" type="datetimeFigureOut">
              <a:rPr lang="ru-RU" smtClean="0"/>
              <a:pPr/>
              <a:t>05.03.2012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7156E-4490-4CBD-9CB5-F86B950AF8C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DCA9C-28AB-4D53-B146-E272CC2B50AF}" type="datetimeFigureOut">
              <a:rPr lang="ru-RU" smtClean="0"/>
              <a:pPr/>
              <a:t>05.03.2012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7156E-4490-4CBD-9CB5-F86B950AF8C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86DCA9C-28AB-4D53-B146-E272CC2B50AF}" type="datetimeFigureOut">
              <a:rPr lang="ru-RU" smtClean="0"/>
              <a:pPr/>
              <a:t>05.03.2012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B67156E-4490-4CBD-9CB5-F86B950AF8C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DCA9C-28AB-4D53-B146-E272CC2B50AF}" type="datetimeFigureOut">
              <a:rPr lang="ru-RU" smtClean="0"/>
              <a:pPr/>
              <a:t>05.03.2012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7156E-4490-4CBD-9CB5-F86B950AF8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86DCA9C-28AB-4D53-B146-E272CC2B50AF}" type="datetimeFigureOut">
              <a:rPr lang="ru-RU" smtClean="0"/>
              <a:pPr/>
              <a:t>05.03.2012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B67156E-4490-4CBD-9CB5-F86B950AF8C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86DCA9C-28AB-4D53-B146-E272CC2B50AF}" type="datetimeFigureOut">
              <a:rPr lang="ru-RU" smtClean="0"/>
              <a:pPr/>
              <a:t>05.03.2012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B67156E-4490-4CBD-9CB5-F86B950AF8C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86DCA9C-28AB-4D53-B146-E272CC2B50AF}" type="datetimeFigureOut">
              <a:rPr lang="ru-RU" smtClean="0"/>
              <a:pPr/>
              <a:t>05.03.2012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B67156E-4490-4CBD-9CB5-F86B950AF8C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/>
              <a:t>Конспект совместной образовательной деятельности с детьми подготовительной группы.</a:t>
            </a:r>
            <a:br>
              <a:rPr lang="ru-RU" sz="4000" dirty="0"/>
            </a:br>
            <a:r>
              <a:rPr lang="ru-RU" sz="4000" dirty="0"/>
              <a:t> 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 Разработала </a:t>
            </a:r>
            <a:endParaRPr lang="ru-RU" dirty="0" smtClean="0"/>
          </a:p>
          <a:p>
            <a:r>
              <a:rPr lang="ru-RU" dirty="0" smtClean="0"/>
              <a:t>воспитатель ГБДОУ </a:t>
            </a:r>
            <a:r>
              <a:rPr lang="ru-RU" dirty="0"/>
              <a:t>№ 12 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/>
              <a:t>Гуревич Л.А.</a:t>
            </a:r>
          </a:p>
          <a:p>
            <a:r>
              <a:rPr lang="ru-RU" b="1" dirty="0"/>
              <a:t> </a:t>
            </a:r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IMG_13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500042"/>
            <a:ext cx="7286676" cy="54650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   </a:t>
            </a:r>
            <a:r>
              <a:rPr lang="ru-RU" sz="4000" b="1" dirty="0" smtClean="0"/>
              <a:t>Цель: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- закрепить представления детей о знаменитых петербуржцах;</a:t>
            </a:r>
          </a:p>
          <a:p>
            <a:r>
              <a:rPr lang="ru-RU" dirty="0" smtClean="0"/>
              <a:t>-  развитие связной речи посредством составления рассказов, высказываний – рассуждений о том, что они знают, разучивания басни «Муравей и стрекоза»;</a:t>
            </a:r>
          </a:p>
          <a:p>
            <a:r>
              <a:rPr lang="ru-RU" dirty="0" smtClean="0"/>
              <a:t>- активизация и обогащение словаря детей;</a:t>
            </a:r>
          </a:p>
          <a:p>
            <a:r>
              <a:rPr lang="ru-RU" dirty="0" smtClean="0"/>
              <a:t>- развитие слуховой и зрительной памяти, внимания;</a:t>
            </a:r>
          </a:p>
          <a:p>
            <a:r>
              <a:rPr lang="ru-RU" dirty="0" smtClean="0"/>
              <a:t>- формирование навыков сотрудничества, доброжелательного отношения между детьми;</a:t>
            </a:r>
          </a:p>
          <a:p>
            <a:r>
              <a:rPr lang="ru-RU" b="1" dirty="0" smtClean="0"/>
              <a:t>Материал:</a:t>
            </a:r>
            <a:r>
              <a:rPr lang="ru-RU" dirty="0" smtClean="0"/>
              <a:t> портреты знаменитых петербуржцев (К.И. Чуковский, В.В. Бианки, И.А. Крылов, А.С. Пушкин); карточки с примерами; буквы; атрибуты для инсценировки басни И.А. Крылова «Муравей и стрекоза»; кроссворд (по сказкам А.С. Пушкина).</a:t>
            </a:r>
          </a:p>
          <a:p>
            <a:endParaRPr lang="ru-RU" dirty="0"/>
          </a:p>
        </p:txBody>
      </p:sp>
    </p:spTree>
  </p:cSld>
  <p:clrMapOvr>
    <a:masterClrMapping/>
  </p:clrMapOvr>
  <p:transition spd="med" advClick="0" advTm="19000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7924799" y="1285860"/>
            <a:ext cx="45719" cy="13177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71472" y="214290"/>
            <a:ext cx="7353328" cy="6259662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Воспитатель:</a:t>
            </a:r>
          </a:p>
          <a:p>
            <a:r>
              <a:rPr lang="ru-RU" dirty="0" smtClean="0"/>
              <a:t>«В город наш из разных стран приезжают гости к нам. Ребята, а вот и наша гостья. Это девочка Дженни. Она приехала из Африки». (Кукла-девочка из Африки:  «Хожу я  по улицам, городом любуюсь. Расскажите мне про свой город). </a:t>
            </a:r>
          </a:p>
          <a:p>
            <a:r>
              <a:rPr lang="ru-RU" dirty="0" smtClean="0"/>
              <a:t>Воспитатель: «Ребята, хотите помочь нашей гостье лучше узнать наш город? Расскажите, какой у нас город».</a:t>
            </a:r>
          </a:p>
          <a:p>
            <a:r>
              <a:rPr lang="ru-RU" b="1" dirty="0" smtClean="0"/>
              <a:t>Игра с мячом. </a:t>
            </a:r>
            <a:endParaRPr lang="ru-RU" dirty="0" smtClean="0"/>
          </a:p>
          <a:p>
            <a:r>
              <a:rPr lang="ru-RU" dirty="0" smtClean="0"/>
              <a:t>Дети стоят по кругу, воспитатель бросает мяч ребёнку, ребёнок называет прилагательные, например, Город какой? (город красивый, нарядный, новый, старый, восхитительный, торжественный, осенний, летний, зимний, весенний, пасмурный, величественный).</a:t>
            </a:r>
          </a:p>
          <a:p>
            <a:r>
              <a:rPr lang="ru-RU" dirty="0" smtClean="0"/>
              <a:t>Воспитатель: Дженни наши дети знают, что в нашем городе на Васильевском острове жили знаменитые петербуржцы. Ребята, хотите рассказать о них нашей гостье. </a:t>
            </a:r>
          </a:p>
          <a:p>
            <a:r>
              <a:rPr lang="ru-RU" b="1" dirty="0" smtClean="0"/>
              <a:t>Вторая игра (задание): </a:t>
            </a:r>
            <a:r>
              <a:rPr lang="ru-RU" dirty="0" smtClean="0"/>
              <a:t>Решение примеров поможет нам узнать знаменитого петербуржца». </a:t>
            </a:r>
            <a:r>
              <a:rPr lang="ru-RU" b="1" dirty="0" smtClean="0"/>
              <a:t>«Угадайте, кто он?». </a:t>
            </a:r>
            <a:endParaRPr lang="ru-RU" dirty="0" smtClean="0"/>
          </a:p>
          <a:p>
            <a:r>
              <a:rPr lang="ru-RU" dirty="0" smtClean="0"/>
              <a:t>Воспитатель: «вы узнали портрет этого писателя? Кто хочет рассказать о нём?» (Рассказ одного ребёнка о Бианки с помощью </a:t>
            </a:r>
            <a:r>
              <a:rPr lang="ru-RU" dirty="0" err="1" smtClean="0"/>
              <a:t>мнемотаблицы</a:t>
            </a:r>
            <a:r>
              <a:rPr lang="ru-RU" dirty="0" smtClean="0"/>
              <a:t>).</a:t>
            </a:r>
          </a:p>
          <a:p>
            <a:r>
              <a:rPr lang="ru-RU" dirty="0" smtClean="0"/>
              <a:t>Творчество этого человека вы очень хорошо знаете. Но, чтобы отгадать фамилию, мы с вами должны правильно угадать звуки.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IMG_13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14290"/>
            <a:ext cx="7207272" cy="54054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 flipV="1">
            <a:off x="7924799" y="1417637"/>
            <a:ext cx="45719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285728"/>
            <a:ext cx="7639080" cy="6188224"/>
          </a:xfrm>
        </p:spPr>
        <p:txBody>
          <a:bodyPr>
            <a:normAutofit lnSpcReduction="10000"/>
          </a:bodyPr>
          <a:lstStyle/>
          <a:p>
            <a:r>
              <a:rPr lang="ru-RU" b="1" dirty="0" smtClean="0"/>
              <a:t>Третья игра (задание): «Угадай первый звук» и обозначь этот звук буквой.</a:t>
            </a:r>
            <a:endParaRPr lang="ru-RU" dirty="0" smtClean="0"/>
          </a:p>
          <a:p>
            <a:r>
              <a:rPr lang="ru-RU" b="1" dirty="0" smtClean="0"/>
              <a:t>Слова: бочка, аист, сок, небо, Ира. БАСНИ.</a:t>
            </a:r>
            <a:endParaRPr lang="ru-RU" dirty="0" smtClean="0"/>
          </a:p>
          <a:p>
            <a:r>
              <a:rPr lang="ru-RU" dirty="0" smtClean="0"/>
              <a:t>Ребята, назовите гласные звуки.</a:t>
            </a:r>
          </a:p>
          <a:p>
            <a:r>
              <a:rPr lang="ru-RU" dirty="0" smtClean="0"/>
              <a:t>Ребята, назовите согласные звуки.</a:t>
            </a:r>
          </a:p>
          <a:p>
            <a:r>
              <a:rPr lang="ru-RU" dirty="0" smtClean="0"/>
              <a:t>Ребята, найдите в этом слове слог-слияние, а теперь найдите звук вне слияния.</a:t>
            </a:r>
          </a:p>
          <a:p>
            <a:r>
              <a:rPr lang="ru-RU" dirty="0" smtClean="0"/>
              <a:t>Ребята, скажите мне, сколько букв в этом слове?</a:t>
            </a:r>
          </a:p>
          <a:p>
            <a:r>
              <a:rPr lang="ru-RU" dirty="0" smtClean="0"/>
              <a:t>Давайте, вместе прочитаем это слово (тянем гласные звуки).</a:t>
            </a:r>
          </a:p>
          <a:p>
            <a:r>
              <a:rPr lang="ru-RU" dirty="0" smtClean="0"/>
              <a:t>Воспитатель: «Дженни, наши ребята знают, кто писал басни. Кто писал басни? (И.А. Крылов).</a:t>
            </a:r>
          </a:p>
          <a:p>
            <a:r>
              <a:rPr lang="ru-RU" dirty="0" smtClean="0"/>
              <a:t>Воспитатель: Ребята, представьте себя артистами</a:t>
            </a:r>
            <a:r>
              <a:rPr lang="ru-RU" b="1" dirty="0" smtClean="0"/>
              <a:t> </a:t>
            </a:r>
            <a:endParaRPr lang="ru-RU" dirty="0" smtClean="0"/>
          </a:p>
          <a:p>
            <a:r>
              <a:rPr lang="ru-RU" b="1" dirty="0" smtClean="0"/>
              <a:t>Инсценировка басни И.А. Крылова «Муравей и Стрекоза».</a:t>
            </a:r>
            <a:endParaRPr lang="ru-RU" dirty="0" smtClean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IMG_13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500042"/>
            <a:ext cx="6702430" cy="50268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b="1" dirty="0" smtClean="0"/>
              <a:t>Танец «</a:t>
            </a:r>
            <a:r>
              <a:rPr lang="ru-RU" b="1" dirty="0" err="1" smtClean="0"/>
              <a:t>Кремена</a:t>
            </a:r>
            <a:r>
              <a:rPr lang="ru-RU" b="1" dirty="0" smtClean="0"/>
              <a:t>». </a:t>
            </a:r>
            <a:r>
              <a:rPr lang="ru-RU" dirty="0" smtClean="0"/>
              <a:t>(Весёлый танец насекомых).</a:t>
            </a:r>
          </a:p>
          <a:p>
            <a:r>
              <a:rPr lang="ru-RU" dirty="0" smtClean="0"/>
              <a:t>Воспитатель: «Ребята, у нас осталось ещё одно самое трудное задание. Мы с вами возьмём коврики, сядем по-турецки и поиграем.</a:t>
            </a:r>
          </a:p>
          <a:p>
            <a:r>
              <a:rPr lang="ru-RU" b="1" dirty="0" smtClean="0"/>
              <a:t>Последняя игра «</a:t>
            </a:r>
            <a:r>
              <a:rPr lang="ru-RU" b="1" dirty="0" err="1" smtClean="0"/>
              <a:t>Добавлялки</a:t>
            </a:r>
            <a:r>
              <a:rPr lang="ru-RU" b="1" dirty="0" smtClean="0"/>
              <a:t>» (задание): Кроссворд (по сказкам А.С. Пушкина).</a:t>
            </a:r>
            <a:endParaRPr lang="ru-RU" dirty="0" smtClean="0"/>
          </a:p>
          <a:p>
            <a:pPr lvl="0"/>
            <a:r>
              <a:rPr lang="ru-RU" dirty="0" smtClean="0"/>
              <a:t>Из какого орудия палят, кораблям пристать велят? (Пушка).</a:t>
            </a:r>
          </a:p>
          <a:p>
            <a:pPr lvl="0"/>
            <a:r>
              <a:rPr lang="ru-RU" dirty="0" smtClean="0"/>
              <a:t>Ломит он у дуба сук и в тугой сгибает… (Лук).</a:t>
            </a:r>
          </a:p>
          <a:p>
            <a:r>
              <a:rPr lang="ru-RU" dirty="0" smtClean="0"/>
              <a:t>      3.   Белка песенки поёт, да…(Орешки всё грызёт) Ребята, это слово напишу я.    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IMG_13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571480"/>
            <a:ext cx="7048517" cy="52863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sz="2600" dirty="0" smtClean="0"/>
              <a:t>4. У Лукоморья дуб зелёный, златая цепь на дубе том. И днём и ночью (Кот учёный всё ходит по цепи кругом).</a:t>
            </a:r>
          </a:p>
          <a:p>
            <a:r>
              <a:rPr lang="ru-RU" sz="2600" dirty="0" smtClean="0"/>
              <a:t>      5.Что попросила старуха у рыбки во второй раз? (Избу)           </a:t>
            </a:r>
          </a:p>
          <a:p>
            <a:r>
              <a:rPr lang="ru-RU" sz="2600" dirty="0" smtClean="0"/>
              <a:t>6. Как звали царя в сказке «О золотом петушке»? (</a:t>
            </a:r>
            <a:r>
              <a:rPr lang="ru-RU" sz="2600" dirty="0" err="1" smtClean="0"/>
              <a:t>Дадон</a:t>
            </a:r>
            <a:r>
              <a:rPr lang="ru-RU" sz="2600" dirty="0" smtClean="0"/>
              <a:t>).</a:t>
            </a:r>
          </a:p>
          <a:p>
            <a:r>
              <a:rPr lang="ru-RU" sz="2600" dirty="0" smtClean="0"/>
              <a:t>Воспитатель: «Ребята, у нас получилось слово, которое обозначает фамилию. </a:t>
            </a:r>
          </a:p>
          <a:p>
            <a:r>
              <a:rPr lang="ru-RU" sz="2600" dirty="0" smtClean="0"/>
              <a:t>Давайте, вместе прочитаем это слово. </a:t>
            </a:r>
          </a:p>
          <a:p>
            <a:r>
              <a:rPr lang="ru-RU" sz="2600" dirty="0" smtClean="0"/>
              <a:t>У нас получилось слово </a:t>
            </a:r>
            <a:r>
              <a:rPr lang="ru-RU" sz="2600" b="1" dirty="0" smtClean="0"/>
              <a:t>Пушкин. </a:t>
            </a:r>
            <a:r>
              <a:rPr lang="ru-RU" sz="2600" dirty="0" smtClean="0"/>
              <a:t>Ребята,</a:t>
            </a:r>
            <a:r>
              <a:rPr lang="ru-RU" sz="2600" b="1" dirty="0" smtClean="0"/>
              <a:t> </a:t>
            </a:r>
            <a:r>
              <a:rPr lang="ru-RU" sz="2600" dirty="0" smtClean="0"/>
              <a:t>кто хочет рассказать про А.С. Пушкина?</a:t>
            </a:r>
          </a:p>
          <a:p>
            <a:r>
              <a:rPr lang="ru-RU" sz="2600" dirty="0" smtClean="0"/>
              <a:t>Ребята, вы молодцы! Вы так много знаете об этих людях. Ребята, как мы называем этих людей? (Знаменитые писатели, поэты, петербуржцы). </a:t>
            </a:r>
          </a:p>
          <a:p>
            <a:r>
              <a:rPr lang="ru-RU" sz="2600" dirty="0" smtClean="0"/>
              <a:t>Ребята, это люди, которые прославили наш город, нашу страну. Когда вы будете учиться в школе, вы ещё раз познакомитесь с этими людьми, с их творчеством. Ребята, как вы думаете мы помогли нашей гостье лучше узнать наш город, узнать о великих людях? (Ответы детей).</a:t>
            </a:r>
          </a:p>
          <a:p>
            <a:r>
              <a:rPr lang="ru-RU" sz="2600" dirty="0" smtClean="0"/>
              <a:t>На память о нашем городе я хочу подарить вам сувениры (магниты с видами Санкт – Петербурга). </a:t>
            </a:r>
          </a:p>
          <a:p>
            <a:r>
              <a:rPr lang="ru-RU" dirty="0" smtClean="0"/>
              <a:t> </a:t>
            </a:r>
            <a:endParaRPr lang="ru-RU" dirty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24</TotalTime>
  <Words>749</Words>
  <Application>Microsoft Office PowerPoint</Application>
  <PresentationFormat>Экран (4:3)</PresentationFormat>
  <Paragraphs>47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Эркер</vt:lpstr>
      <vt:lpstr>Конспект совместной образовательной деятельности с детьми подготовительной группы.   </vt:lpstr>
      <vt:lpstr>   Цель: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Конспект совместной образовательной деятельности с детьми подготовительной группы.   </dc:title>
  <dc:creator>юра</dc:creator>
  <cp:lastModifiedBy>юра</cp:lastModifiedBy>
  <cp:revision>5</cp:revision>
  <dcterms:created xsi:type="dcterms:W3CDTF">2011-11-20T16:46:20Z</dcterms:created>
  <dcterms:modified xsi:type="dcterms:W3CDTF">2012-03-05T17:49:16Z</dcterms:modified>
</cp:coreProperties>
</file>