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CC3399"/>
    <a:srgbClr val="CC00CC"/>
    <a:srgbClr val="CC66FF"/>
    <a:srgbClr val="FF99FF"/>
    <a:srgbClr val="CC00FF"/>
    <a:srgbClr val="8CD2E0"/>
    <a:srgbClr val="6600FF"/>
    <a:srgbClr val="6699FF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77" d="100"/>
          <a:sy n="77" d="100"/>
        </p:scale>
        <p:origin x="-1512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74D-C2AC-4F7B-B614-6F4D82E58168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89E1-24CE-408A-8072-3631A6CC1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74D-C2AC-4F7B-B614-6F4D82E58168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89E1-24CE-408A-8072-3631A6CC1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74D-C2AC-4F7B-B614-6F4D82E58168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89E1-24CE-408A-8072-3631A6CC1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74D-C2AC-4F7B-B614-6F4D82E58168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89E1-24CE-408A-8072-3631A6CC1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74D-C2AC-4F7B-B614-6F4D82E58168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89E1-24CE-408A-8072-3631A6CC1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74D-C2AC-4F7B-B614-6F4D82E58168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89E1-24CE-408A-8072-3631A6CC1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74D-C2AC-4F7B-B614-6F4D82E58168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89E1-24CE-408A-8072-3631A6CC1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74D-C2AC-4F7B-B614-6F4D82E58168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89E1-24CE-408A-8072-3631A6CC1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74D-C2AC-4F7B-B614-6F4D82E58168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89E1-24CE-408A-8072-3631A6CC1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74D-C2AC-4F7B-B614-6F4D82E58168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89E1-24CE-408A-8072-3631A6CC1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74D-C2AC-4F7B-B614-6F4D82E58168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89E1-24CE-408A-8072-3631A6CC1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3D74D-C2AC-4F7B-B614-6F4D82E58168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589E1-24CE-408A-8072-3631A6CC1C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22" y="1857356"/>
            <a:ext cx="4643458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sz="40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«Посуда</a:t>
            </a:r>
            <a:r>
              <a:rPr lang="ru-RU" sz="4000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. Кухонные электроприборы»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5860" y="642910"/>
            <a:ext cx="431534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Лексическая тема: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9" name="Picture 5" descr="C:\Documents and Settings\Admin\Рабочий стол\1284386946_illustrati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8" y="3571837"/>
            <a:ext cx="5572164" cy="5572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80" y="357158"/>
            <a:ext cx="55007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6699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Создание совместно с родителями книги из детских рисунков «Сказки посудной лавки»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6699FF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42" y="2143108"/>
            <a:ext cx="3429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Проведите беседы: «Сервировка праздничного стола», «Учим детей, правильно пользоваться ножом и вилкой».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00FF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42" y="4214810"/>
            <a:ext cx="3429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Приклейте картинки или нарисуйте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посуду группами: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кухонная: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бидон, бак, ведро, ковш, сковорода, кастрюля, поварёшка;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40000"/>
                  <a:lumOff val="6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2053" name="Picture 5" descr="C:\Documents and Settings\Admin\Рабочий стол\e5d7850175d5b076e78aa72d3d4772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8F5"/>
              </a:clrFrom>
              <a:clrTo>
                <a:srgbClr val="FDF8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94" y="7072330"/>
            <a:ext cx="1649214" cy="1208874"/>
          </a:xfrm>
          <a:prstGeom prst="rect">
            <a:avLst/>
          </a:prstGeom>
          <a:noFill/>
        </p:spPr>
      </p:pic>
      <p:pic>
        <p:nvPicPr>
          <p:cNvPr id="2054" name="Picture 6" descr="C:\Documents and Settings\Admin\Рабочий стол\R(200-200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70" y="5500694"/>
            <a:ext cx="1352547" cy="1352548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00042" y="5857884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столовая: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супница, тарелка, ложка, вилка, нож;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42" y="7000892"/>
            <a:ext cx="3429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чайная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чайник, чашка, блюдце, бокал, кружка ваза, самовар.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</p:txBody>
      </p:sp>
      <p:pic>
        <p:nvPicPr>
          <p:cNvPr id="2055" name="Picture 7" descr="C:\Documents and Settings\Admin\Рабочий стол\kuhonnaya_posuda_i_inventar_obschee_veb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66" y="4143372"/>
            <a:ext cx="2673344" cy="1336672"/>
          </a:xfrm>
          <a:prstGeom prst="rect">
            <a:avLst/>
          </a:prstGeom>
          <a:noFill/>
        </p:spPr>
      </p:pic>
      <p:pic>
        <p:nvPicPr>
          <p:cNvPr id="2056" name="Picture 8" descr="C:\Documents and Settings\Admin\Рабочий стол\nabor-posudka-1.jpg"/>
          <p:cNvPicPr>
            <a:picLocks noChangeAspect="1" noChangeArrowheads="1"/>
          </p:cNvPicPr>
          <p:nvPr/>
        </p:nvPicPr>
        <p:blipFill>
          <a:blip r:embed="rId5" cstate="print"/>
          <a:srcRect t="2981" r="1733"/>
          <a:stretch>
            <a:fillRect/>
          </a:stretch>
        </p:blipFill>
        <p:spPr bwMode="auto">
          <a:xfrm>
            <a:off x="4143380" y="2071670"/>
            <a:ext cx="2395551" cy="12770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6858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Научите ребёнка классифицировать и называть посуду: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C00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-Посуда, которую мы держим только на кухне - это посуда (какая?) — Кухонная.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C00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Покажи и назови кухонную посуду.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C00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FF99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99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99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Поиграйте в игру «Один - одна - одно».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99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99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 какую посуду скажем «один»?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99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99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Один бидон, бак, ковш, нож, чайник, бокал, самовар.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99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99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 какую посуду скажем «одна»?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99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99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Одна сковородка, кастрюля, поварёшка, супница, тарелка, ложка,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99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99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вилка, чашка, кружка, ваза.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99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99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 какую посуду скажем «одно»?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99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99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Одно ведро, блюдце.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99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C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Поиграйте в игру «Не ошибись»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C66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C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 какой посуды есть ручка? — У чайника, у чашки...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C66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C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 какой посуды есть: крышка, носик?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C66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4" name="Picture 2" descr="C:\Documents and Settings\Admin\Рабочий стол\detskaya-posudka-wader-23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4" y="5500694"/>
            <a:ext cx="3289296" cy="328929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5429256"/>
            <a:ext cx="3429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C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*Поиграйте в игру «Чего в магазине много?»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CC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 тебя одна чашка, а в магазине много (чего?) - В магазине много чашек.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CC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Много: бидонов, баков, вёдер, ковшей, сковородок, кастрюль, поварёшек, супниц, ложек, вилок, тарелок, чайников, </a:t>
            </a:r>
            <a:r>
              <a:rPr kumimoji="0" lang="ru-RU" b="0" i="1" strike="noStrike" cap="none" normalizeH="0" baseline="0" dirty="0" smtClean="0">
                <a:ln>
                  <a:noFill/>
                </a:ln>
                <a:solidFill>
                  <a:srgbClr val="CC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блюдец,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CC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бокалов, кружек, ваз, самоваров.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66" y="4742795"/>
            <a:ext cx="250030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*Выучите стихотворение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Ну-ка, ну-ка, ну-ка,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C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ну-ли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Кашу сладкую варите.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ворчите вы, кастрюли!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Кашу сладкую варите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ворчите, не шипите,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Наших детушек кормите.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66" y="285720"/>
            <a:ext cx="3429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C33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Поиграйте в игру «Какая посуда?»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C3399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C33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дерева — деревянная серебра — серебряная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C33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кухни - кухонная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C3399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C33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хрусталя - хрустальная глины – глиняная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C33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чая - чайная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C3399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C33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стекла — стеклянная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C33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золота — золотая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C33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столовой - столовая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C3399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C33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металла – металлическая фарфора — фарфоровая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C33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кофе — кофейная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C3399"/>
              </a:solidFill>
              <a:effectLst/>
              <a:latin typeface="Arial" pitchFamily="34" charset="0"/>
            </a:endParaRPr>
          </a:p>
        </p:txBody>
      </p:sp>
      <p:pic>
        <p:nvPicPr>
          <p:cNvPr id="16386" name="Picture 2" descr="C:\Documents and Settings\Admin\Рабочий стол\89280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66" y="3357554"/>
            <a:ext cx="2560463" cy="1474772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6388" name="Picture 4" descr="C:\Documents and Settings\Admin\Рабочий стол\54448848_229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504" y="0"/>
            <a:ext cx="2459023" cy="1492978"/>
          </a:xfrm>
          <a:prstGeom prst="rect">
            <a:avLst/>
          </a:prstGeom>
          <a:noFill/>
        </p:spPr>
      </p:pic>
      <p:pic>
        <p:nvPicPr>
          <p:cNvPr id="16389" name="Picture 5" descr="C:\Documents and Settings\Admin\Рабочий стол\img_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8" y="5786446"/>
            <a:ext cx="4028867" cy="2138701"/>
          </a:xfrm>
          <a:prstGeom prst="rect">
            <a:avLst/>
          </a:prstGeom>
          <a:noFill/>
        </p:spPr>
      </p:pic>
      <p:pic>
        <p:nvPicPr>
          <p:cNvPr id="16390" name="Picture 6" descr="C:\Documents and Settings\Admin\Рабочий стол\crystal_dishes__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94" y="1714480"/>
            <a:ext cx="1715194" cy="1287955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365</Words>
  <Application>Microsoft Office PowerPoint</Application>
  <PresentationFormat>Экран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2013-03-19T12:11:41Z</dcterms:created>
  <dcterms:modified xsi:type="dcterms:W3CDTF">2013-03-19T14:06:48Z</dcterms:modified>
</cp:coreProperties>
</file>