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16632"/>
            <a:ext cx="3888431" cy="1944216"/>
          </a:xfrm>
        </p:spPr>
        <p:txBody>
          <a:bodyPr>
            <a:normAutofit/>
          </a:bodyPr>
          <a:lstStyle/>
          <a:p>
            <a:r>
              <a:rPr lang="ru-RU" b="1" dirty="0" smtClean="0"/>
              <a:t>Безопасность движения для дошкольника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880128"/>
          </a:xfrm>
        </p:spPr>
        <p:txBody>
          <a:bodyPr/>
          <a:lstStyle/>
          <a:p>
            <a:r>
              <a:rPr lang="ru-RU" dirty="0" smtClean="0"/>
              <a:t>Подготовили: Царёва Л.В.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Лапина О.В.</a:t>
            </a:r>
            <a:endParaRPr lang="ru-RU" dirty="0"/>
          </a:p>
        </p:txBody>
      </p:sp>
      <p:pic>
        <p:nvPicPr>
          <p:cNvPr id="1026" name="Picture 2" descr="G:\картинки для призентации\153_sl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12976"/>
            <a:ext cx="324035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артинки для призентации\0_a4fe2_6fd873d0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2448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6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5121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Какие материалы используем для закрепления Правил дорожного движения с ребятами:</a:t>
            </a:r>
            <a:endParaRPr lang="ru-RU" sz="2800" b="1" dirty="0"/>
          </a:p>
        </p:txBody>
      </p:sp>
      <p:pic>
        <p:nvPicPr>
          <p:cNvPr id="2050" name="Picture 2" descr="G:\картинки для призентации\514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1800200" cy="19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картинки для призентации\479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276872"/>
            <a:ext cx="1946735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картинки для призентации\10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7"/>
            <a:ext cx="23762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картинки для призентации\pdd_children_1000x8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76873"/>
            <a:ext cx="223224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2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КВН «Знатоки правил дорожного движения»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844824"/>
            <a:ext cx="3672524" cy="43924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На дорогах с давних пор. 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Есть хозяин – светофор!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Перед вами все цвета,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Вам представить их пора.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Загорелся красный свет,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«Стой! Вперед дороги нет!»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Жёлтый глаз твердит без слов: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«К переходу путь готов!»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На зеленый свет – вперед!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Путь свободен пешеход».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Перейти через дорогу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Вам на улице всегда,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И подскажут, и помогут</a:t>
            </a:r>
          </a:p>
          <a:p>
            <a:pPr marL="68580" indent="0">
              <a:buNone/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</a:rPr>
              <a:t>Эти яркие цвета.</a:t>
            </a:r>
          </a:p>
          <a:p>
            <a:pPr marL="68580" indent="0">
              <a:buNone/>
            </a:pPr>
            <a:endParaRPr lang="ru-RU" sz="1800" dirty="0" smtClean="0"/>
          </a:p>
          <a:p>
            <a:pPr marL="68580" indent="0">
              <a:buNone/>
            </a:pPr>
            <a:endParaRPr lang="ru-RU" sz="1800" dirty="0"/>
          </a:p>
        </p:txBody>
      </p:sp>
      <p:pic>
        <p:nvPicPr>
          <p:cNvPr id="3074" name="Picture 2" descr="G:\картинки для призентации\p107_30_09_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024336" cy="33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3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4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4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4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45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4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45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4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45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45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92088"/>
          </a:xfrm>
        </p:spPr>
        <p:txBody>
          <a:bodyPr/>
          <a:lstStyle/>
          <a:p>
            <a:pPr algn="ctr"/>
            <a:r>
              <a:rPr lang="ru-RU" b="1" dirty="0"/>
              <a:t>«Светофор»</a:t>
            </a:r>
            <a:endParaRPr lang="ru-RU" dirty="0"/>
          </a:p>
        </p:txBody>
      </p:sp>
      <p:pic>
        <p:nvPicPr>
          <p:cNvPr id="4" name="Picture 3" descr="G:\картинки для призентации\gbd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84783"/>
            <a:ext cx="381642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картинки для призентации\luxofo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3"/>
            <a:ext cx="2088232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картинки для призентации\00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4505075"/>
            <a:ext cx="37452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2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9"/>
            <a:ext cx="7024744" cy="720080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/>
              <a:t>П</a:t>
            </a:r>
            <a:r>
              <a:rPr lang="ru-RU" b="1" dirty="0" smtClean="0"/>
              <a:t>ешеходный переход»</a:t>
            </a:r>
            <a:endParaRPr lang="ru-RU" b="1" dirty="0"/>
          </a:p>
        </p:txBody>
      </p:sp>
      <p:pic>
        <p:nvPicPr>
          <p:cNvPr id="5122" name="Picture 2" descr="G:\картинки для призентации\pd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4482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картинки для призентации\330026694634_1307198406_zh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3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картинки для призентации\perexod_01p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2640293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картинки для призентации\507e2c0d7d142e326f5610f9fd1095fb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44" y="4365104"/>
            <a:ext cx="3098255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7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3681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«Группировка </a:t>
            </a:r>
            <a:r>
              <a:rPr lang="ru-RU" b="1" dirty="0" smtClean="0"/>
              <a:t>дорожных </a:t>
            </a:r>
            <a:r>
              <a:rPr lang="ru-RU" b="1" dirty="0" smtClean="0"/>
              <a:t>знаков»</a:t>
            </a:r>
            <a:endParaRPr lang="ru-RU" b="1" dirty="0"/>
          </a:p>
        </p:txBody>
      </p:sp>
      <p:pic>
        <p:nvPicPr>
          <p:cNvPr id="1026" name="Picture 2" descr="G:\дорожные знаки\запрещающие\движение запрещ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132857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орожные знаки\предупреждающие\дикие животные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7"/>
            <a:ext cx="2016224" cy="19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дорожные знаки\предупреждающие\предупреждающий - пешеходный перех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132858"/>
            <a:ext cx="2232249" cy="19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картинки для призентации\1096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4293096"/>
            <a:ext cx="2088232" cy="19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3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УВАЖАЕМЫЕ РОДИТЕЛИ!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УЧИТЕ ДЕТЕЙ ПРАВИЛАМ ДОРОЖНОГО ДВИЖЕНИЯ.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700808"/>
            <a:ext cx="4320596" cy="4131821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Не играть вблизи проезжей части, непосредственно на ней а также на остановочных пунктах общественного транспорта.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Переходить проезжую часть только  по пешеходному переходу,  а если на перекрестке имеется  светофор, только на  разрешающий, зеленый сигнал светофора.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Не выходить на проезжую часть из-за стоящего автомобиля или других препятствий, ограничивающих видимость.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Перед выходом на проезжую часть остановиться для наблюдения за дорогой и не в коем случае не перебегать ее, не убедившись в безопасности.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Не переходить проезжую часть перед  близко движущимся автобусом, автомобилем, троллейбусом.</a:t>
            </a: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картинки для призентации\0_72cb7_d52d96f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19982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картинки для призентации\131698401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35" y="3212976"/>
            <a:ext cx="1920213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картинки для призентации\85434055_large_p43_risuno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02550"/>
            <a:ext cx="1998221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4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</TotalTime>
  <Words>209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Безопасность движения для дошкольника</vt:lpstr>
      <vt:lpstr>Какие материалы используем для закрепления Правил дорожного движения с ребятами:</vt:lpstr>
      <vt:lpstr>КВН «Знатоки правил дорожного движения»</vt:lpstr>
      <vt:lpstr>«Светофор»</vt:lpstr>
      <vt:lpstr>«Пешеходный переход»</vt:lpstr>
      <vt:lpstr>«Группировка дорожных знаков»</vt:lpstr>
      <vt:lpstr>УВАЖАЕМЫЕ РОДИТЕЛИ! УЧИТЕ ДЕТЕЙ ПРАВИЛАМ ДОРОЖНОГО ДВИЖЕНИЯ.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движения для дошкольника</dc:title>
  <dc:creator>Сергей</dc:creator>
  <cp:lastModifiedBy>Сергей</cp:lastModifiedBy>
  <cp:revision>49</cp:revision>
  <dcterms:created xsi:type="dcterms:W3CDTF">2013-05-02T08:15:58Z</dcterms:created>
  <dcterms:modified xsi:type="dcterms:W3CDTF">2013-05-05T07:49:11Z</dcterms:modified>
</cp:coreProperties>
</file>