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8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1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7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4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D9A7-D519-434A-A897-1157ED0B49F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24E7-2CC5-46F3-BF14-9302687F0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&#1089;&#1077;&#1079;&#1086;&#1085;&#1099;-&#1075;&#1086;&#1076;&#1072;.&#1088;&#1092;/sites/default/files/vesna.jp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весна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Автор: Иванова И.Н.</a:t>
            </a:r>
          </a:p>
          <a:p>
            <a:r>
              <a:rPr lang="ru-RU" dirty="0" smtClean="0"/>
              <a:t>ГБДОУ 82 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ВЕСНА  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4" y="200387"/>
            <a:ext cx="2156311" cy="19050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60" y="514970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вес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38" y="969926"/>
            <a:ext cx="20574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Лесной гость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38" y="2055776"/>
            <a:ext cx="3031212" cy="210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робуждение природы весно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8547"/>
            <a:ext cx="3203848" cy="239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6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Капель</a:t>
            </a:r>
            <a:endParaRPr lang="ru-RU" sz="40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4666"/>
            <a:ext cx="5111750" cy="38298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/>
              <a:t>весна Апрель, апрель!</a:t>
            </a:r>
          </a:p>
          <a:p>
            <a:pPr algn="ctr"/>
            <a:r>
              <a:rPr lang="ru-RU" sz="3600" dirty="0" smtClean="0"/>
              <a:t>На дворе звенит капель.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6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Бегут ручьи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340768"/>
            <a:ext cx="350078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4000" dirty="0" smtClean="0"/>
              <a:t>По полям бегут ручьи,</a:t>
            </a:r>
          </a:p>
          <a:p>
            <a:pPr algn="ctr"/>
            <a:r>
              <a:rPr lang="ru-RU" sz="4000" dirty="0" smtClean="0"/>
              <a:t>На дорогах лужи</a:t>
            </a:r>
          </a:p>
          <a:p>
            <a:pPr algn="ctr"/>
            <a:r>
              <a:rPr lang="ru-RU" sz="4000" dirty="0" smtClean="0"/>
              <a:t>Скоро выйдут муравьи.</a:t>
            </a:r>
          </a:p>
          <a:p>
            <a:pPr algn="ctr"/>
            <a:r>
              <a:rPr lang="ru-RU" sz="4000" dirty="0" smtClean="0"/>
              <a:t>После зимней стужи.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79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Прилетают птицы</a:t>
            </a:r>
            <a:endParaRPr lang="ru-RU" sz="4000" dirty="0"/>
          </a:p>
        </p:txBody>
      </p:sp>
      <p:pic>
        <p:nvPicPr>
          <p:cNvPr id="5" name="Объект 4" descr="Лесной го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 Жаворонки, прилетите,</a:t>
            </a:r>
          </a:p>
          <a:p>
            <a:pPr algn="ctr"/>
            <a:r>
              <a:rPr lang="ru-RU" sz="2800" dirty="0" smtClean="0"/>
              <a:t>Весну – </a:t>
            </a:r>
            <a:r>
              <a:rPr lang="ru-RU" sz="2800" dirty="0" err="1" smtClean="0"/>
              <a:t>красну</a:t>
            </a:r>
            <a:r>
              <a:rPr lang="ru-RU" sz="2800" dirty="0" smtClean="0"/>
              <a:t> принесите!</a:t>
            </a:r>
          </a:p>
          <a:p>
            <a:pPr algn="ctr"/>
            <a:r>
              <a:rPr lang="ru-RU" sz="2800" dirty="0" smtClean="0"/>
              <a:t>	</a:t>
            </a:r>
          </a:p>
          <a:p>
            <a:pPr algn="ctr"/>
            <a:r>
              <a:rPr lang="ru-RU" sz="2800" dirty="0" smtClean="0"/>
              <a:t>Принесите весну</a:t>
            </a:r>
          </a:p>
          <a:p>
            <a:pPr algn="ctr"/>
            <a:r>
              <a:rPr lang="ru-RU" sz="2800" dirty="0" smtClean="0"/>
              <a:t>На своем хвосту,</a:t>
            </a:r>
          </a:p>
          <a:p>
            <a:pPr algn="ctr"/>
            <a:r>
              <a:rPr lang="ru-RU" sz="2800" dirty="0" smtClean="0"/>
              <a:t>На сохе, на бороне,</a:t>
            </a:r>
          </a:p>
          <a:p>
            <a:pPr algn="ctr"/>
            <a:r>
              <a:rPr lang="ru-RU" sz="2800" dirty="0" smtClean="0"/>
              <a:t>На овсяном снопе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Пробуждение природы</a:t>
            </a:r>
            <a:endParaRPr lang="ru-RU" sz="4000" dirty="0"/>
          </a:p>
        </p:txBody>
      </p:sp>
      <p:pic>
        <p:nvPicPr>
          <p:cNvPr id="5" name="Объект 4" descr="Пробуждение природы весно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Н. Зубарева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Ну, давайте же, почки,</a:t>
            </a:r>
          </a:p>
          <a:p>
            <a:pPr algn="ctr"/>
            <a:r>
              <a:rPr lang="ru-RU" sz="2400" dirty="0" smtClean="0"/>
              <a:t>Выпускайте листочки!</a:t>
            </a:r>
          </a:p>
          <a:p>
            <a:pPr algn="ctr"/>
            <a:r>
              <a:rPr lang="ru-RU" sz="2400" dirty="0" smtClean="0"/>
              <a:t>Просыпайтесь от сна –</a:t>
            </a:r>
          </a:p>
          <a:p>
            <a:pPr algn="ctr"/>
            <a:r>
              <a:rPr lang="ru-RU" sz="2400" dirty="0" smtClean="0"/>
              <a:t>Пусть наступит весна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Первоцвет</a:t>
            </a:r>
            <a:endParaRPr lang="ru-RU" sz="40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1124744"/>
            <a:ext cx="4248471" cy="44644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Джулия </a:t>
            </a:r>
            <a:r>
              <a:rPr lang="ru-RU" sz="2400" dirty="0" err="1" smtClean="0"/>
              <a:t>Рум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Огонечки желтые</a:t>
            </a:r>
          </a:p>
          <a:p>
            <a:pPr algn="ctr"/>
            <a:r>
              <a:rPr lang="ru-RU" sz="2400" dirty="0" smtClean="0"/>
              <a:t>Из сухой травы.</a:t>
            </a:r>
          </a:p>
          <a:p>
            <a:pPr algn="ctr"/>
            <a:r>
              <a:rPr lang="ru-RU" sz="2400" dirty="0" smtClean="0"/>
              <a:t>Это мать-и-мачехи</a:t>
            </a:r>
          </a:p>
          <a:p>
            <a:pPr algn="ctr"/>
            <a:r>
              <a:rPr lang="ru-RU" sz="2400" dirty="0" smtClean="0"/>
              <a:t>Первые цветы.</a:t>
            </a:r>
          </a:p>
          <a:p>
            <a:pPr algn="ctr"/>
            <a:r>
              <a:rPr lang="ru-RU" sz="2400" dirty="0" smtClean="0"/>
              <a:t>Солнышко пригрело</a:t>
            </a:r>
          </a:p>
          <a:p>
            <a:pPr algn="ctr"/>
            <a:r>
              <a:rPr lang="ru-RU" sz="2400" dirty="0" smtClean="0"/>
              <a:t>И растаял снег.</a:t>
            </a:r>
          </a:p>
          <a:p>
            <a:pPr algn="ctr"/>
            <a:r>
              <a:rPr lang="ru-RU" sz="2400" dirty="0" smtClean="0"/>
              <a:t>Желтые цветочки</a:t>
            </a:r>
          </a:p>
          <a:p>
            <a:pPr algn="ctr"/>
            <a:r>
              <a:rPr lang="ru-RU" sz="2400" dirty="0" smtClean="0"/>
              <a:t>Солнышка привет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СПАСИБО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390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</TotalTime>
  <Words>99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 ВЕСНА  </vt:lpstr>
      <vt:lpstr>Капель</vt:lpstr>
      <vt:lpstr>Бегут ручьи</vt:lpstr>
      <vt:lpstr>Прилетают птицы</vt:lpstr>
      <vt:lpstr>Пробуждение природы</vt:lpstr>
      <vt:lpstr>Первоцвет</vt:lpstr>
      <vt:lpstr>   СПАСИБО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Samsung</dc:creator>
  <cp:lastModifiedBy>Samsung</cp:lastModifiedBy>
  <cp:revision>9</cp:revision>
  <dcterms:created xsi:type="dcterms:W3CDTF">2013-04-07T09:12:33Z</dcterms:created>
  <dcterms:modified xsi:type="dcterms:W3CDTF">2013-04-07T10:39:06Z</dcterms:modified>
</cp:coreProperties>
</file>