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3300"/>
    <a:srgbClr val="FF0000"/>
    <a:srgbClr val="CC0000"/>
    <a:srgbClr val="5EE2F4"/>
    <a:srgbClr val="9B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4951C3-E00E-42A7-9D7D-CB6251936E08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7C54C6-A719-4B32-84B0-8C2A0B870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000132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ПРЕЗЕНТАЦИЯ ИНТЕГРИРОВАННОГО ЗАНЯТИЯ СОВМЕСТНОГО С РОДИТЕЛЯМИ.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928802"/>
            <a:ext cx="7406640" cy="1752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« МАМА В ДОМЕ, ЧТО СОЛНЫШКО НА НЕБЕ»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3616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Составили и провели: </a:t>
            </a:r>
          </a:p>
          <a:p>
            <a:r>
              <a:rPr lang="ru-RU" sz="1600" dirty="0" err="1" smtClean="0"/>
              <a:t>Голубева</a:t>
            </a:r>
            <a:r>
              <a:rPr lang="ru-RU" sz="1600" dirty="0" smtClean="0"/>
              <a:t> О.В.</a:t>
            </a:r>
          </a:p>
          <a:p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ru-RU" sz="1600" dirty="0" smtClean="0"/>
              <a:t>музыкальный руководитель</a:t>
            </a:r>
          </a:p>
          <a:p>
            <a:r>
              <a:rPr lang="ru-RU" sz="1600" b="1" i="1" dirty="0" smtClean="0"/>
              <a:t>Дементьева Н.А.</a:t>
            </a:r>
          </a:p>
          <a:p>
            <a:r>
              <a:rPr lang="ru-RU" sz="1600" b="1" i="1" dirty="0" smtClean="0"/>
              <a:t> – учитель - логопед</a:t>
            </a:r>
          </a:p>
          <a:p>
            <a:r>
              <a:rPr lang="ru-RU" sz="1600" dirty="0" err="1" smtClean="0"/>
              <a:t>Барболина</a:t>
            </a:r>
            <a:r>
              <a:rPr lang="ru-RU" sz="1600" dirty="0" smtClean="0"/>
              <a:t> Е.И.</a:t>
            </a:r>
          </a:p>
          <a:p>
            <a:r>
              <a:rPr lang="ru-RU" sz="1600" dirty="0" smtClean="0"/>
              <a:t>-  воспитатель логопедической группы</a:t>
            </a:r>
            <a:endParaRPr lang="ru-RU" sz="1600" dirty="0"/>
          </a:p>
        </p:txBody>
      </p:sp>
      <p:pic>
        <p:nvPicPr>
          <p:cNvPr id="1026" name="Picture 2" descr="C:\Documents and Settings\Admin\Рабочий стол\Мама - самое дорогое слово на земле\57985_26943836_DSC_646120copy_s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57628"/>
            <a:ext cx="3500462" cy="233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Documents and Settings\Admin\Рабочий стол\Мама - самое дорогое слово на земле\sun1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285752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E2F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357826"/>
            <a:ext cx="7498080" cy="890574"/>
          </a:xfrm>
        </p:spPr>
        <p:txBody>
          <a:bodyPr/>
          <a:lstStyle/>
          <a:p>
            <a:pPr lvl="6"/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85720" y="1071546"/>
            <a:ext cx="2143140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РАЗВИТИЕ ОБРАЗНОГО МЫШЛЕНИЯ.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928926" y="214290"/>
            <a:ext cx="3500462" cy="157163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336699"/>
                </a:solidFill>
                <a:latin typeface="Constantia" pitchFamily="18" charset="0"/>
              </a:rPr>
              <a:t>РЕШАЕМЫЕ ЗАДАЧИ:</a:t>
            </a:r>
            <a:endParaRPr lang="ru-RU" b="1" i="1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357918" y="1000108"/>
            <a:ext cx="2786082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РАЗВИТИЕ МУЗЫКАЛЬНОГО И РЕЧЕВОГО СЛУХА.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428992" y="2714620"/>
            <a:ext cx="2143140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РАЗВИТИЕ МЕЛКОЙ МОТОРИКИ.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28596" y="3143248"/>
            <a:ext cx="2214578" cy="13430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РАЗВИТИЕ ВЫРАЗИТЕЛЬ-</a:t>
            </a:r>
          </a:p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НОСТИ РЕЧИ, </a:t>
            </a:r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ИНТОНАЦИИ.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6357950" y="3214686"/>
            <a:ext cx="2271722" cy="12715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ОБОГАЩЕНИЕ СЛОВАРЯ.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072066" y="4857760"/>
            <a:ext cx="2571768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ЦВЕТОТЕРАПИЯ.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1142976" y="5000636"/>
            <a:ext cx="2928958" cy="1200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1400" dirty="0" smtClean="0">
                <a:solidFill>
                  <a:srgbClr val="336699"/>
                </a:solidFill>
                <a:latin typeface="Constantia" pitchFamily="18" charset="0"/>
              </a:rPr>
              <a:t>СЛУШАНИЕ И УЗНАВАНИЕ МУЗЫКИ.</a:t>
            </a:r>
            <a:endParaRPr lang="ru-RU" sz="1400" dirty="0">
              <a:solidFill>
                <a:srgbClr val="33669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776"/>
            <a:ext cx="749808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5" name="Picture 7" descr="C:\Documents and Settings\Admin\Рабочий стол\Мама - самое дорогое слово на земле\sun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1785950" cy="14652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571480"/>
            <a:ext cx="22772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onstantia" pitchFamily="18" charset="0"/>
              </a:rPr>
              <a:t>Наша мама, как весна: 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То, как солнце засмеётся, 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То, как летний ветерок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Головы моей коснётся.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То рассердится слегка, 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Будто тучка набежала,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То, как радуга, она: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Поглядит - и засияла!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Как </a:t>
            </a:r>
            <a:r>
              <a:rPr lang="ru-RU" sz="1400" dirty="0" err="1">
                <a:latin typeface="Constantia" pitchFamily="18" charset="0"/>
              </a:rPr>
              <a:t>заботница-весна</a:t>
            </a:r>
            <a:r>
              <a:rPr lang="ru-RU" sz="1400" dirty="0">
                <a:latin typeface="Constantia" pitchFamily="18" charset="0"/>
              </a:rPr>
              <a:t>, 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Не присядет, не устанет.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Вот придёт домой она,</a:t>
            </a:r>
            <a:br>
              <a:rPr lang="ru-RU" sz="1400" dirty="0">
                <a:latin typeface="Constantia" pitchFamily="18" charset="0"/>
              </a:rPr>
            </a:br>
            <a:r>
              <a:rPr lang="ru-RU" sz="1400" dirty="0">
                <a:latin typeface="Constantia" pitchFamily="18" charset="0"/>
              </a:rPr>
              <a:t>И тотчас весна </a:t>
            </a:r>
            <a:r>
              <a:rPr lang="ru-RU" sz="1400" dirty="0" smtClean="0">
                <a:latin typeface="Constantia" pitchFamily="18" charset="0"/>
              </a:rPr>
              <a:t>настанет.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2057" name="Picture 9" descr="C:\Documents and Settings\Admin\Рабочий стол\Мама - самое дорогое слово на земле\00_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14356"/>
            <a:ext cx="185738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1357290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2714620"/>
            <a:ext cx="22860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/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/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Мама долго хлопотала: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Всё дела, дела, дела ...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Мама за день так устала,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На диване прилегла.</a:t>
            </a:r>
          </a:p>
          <a:p>
            <a:r>
              <a:rPr lang="ru-RU" sz="1400" dirty="0" smtClean="0">
                <a:latin typeface="Constantia" pitchFamily="18" charset="0"/>
              </a:rPr>
              <a:t>Я её не буду трогать,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Только возле постою.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Пусть поспит она немного -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Я ей песенку спою.</a:t>
            </a:r>
          </a:p>
          <a:p>
            <a:r>
              <a:rPr lang="ru-RU" sz="1400" dirty="0" smtClean="0">
                <a:latin typeface="Constantia" pitchFamily="18" charset="0"/>
              </a:rPr>
              <a:t>К маме стану я поближе -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Очень я её люблю!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Жалко только, что не слышит 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Мама песенку мою.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3075" name="Picture 3" descr="C:\Documents and Settings\Admin\Рабочий стол\Мама - самое дорогое слово на земле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2949483" cy="2206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57290" y="142852"/>
            <a:ext cx="376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Ребята подготовили стихи о маме.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0001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/>
                <a:latin typeface="Constantia" pitchFamily="18" charset="0"/>
              </a:rPr>
              <a:t>Ребята, давайте вспомним пословицы и поговорки о маме и объясним их значение.</a:t>
            </a:r>
            <a:endParaRPr lang="ru-RU" sz="16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4429156" cy="34290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latin typeface="Constantia" pitchFamily="18" charset="0"/>
              </a:rPr>
              <a:t>С</a:t>
            </a:r>
            <a:r>
              <a:rPr lang="ru-RU" sz="5600" dirty="0" smtClean="0">
                <a:latin typeface="Constantia" pitchFamily="18" charset="0"/>
              </a:rPr>
              <a:t>лепой щенок и тот к матери ползет. </a:t>
            </a:r>
          </a:p>
          <a:p>
            <a:pPr>
              <a:buNone/>
            </a:pPr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Constantia" pitchFamily="18" charset="0"/>
              </a:rPr>
              <a:t>О</a:t>
            </a:r>
            <a:r>
              <a:rPr lang="ru-RU" sz="5600" dirty="0" smtClean="0">
                <a:latin typeface="Constantia" pitchFamily="18" charset="0"/>
              </a:rPr>
              <a:t>дна у человека родная мать, одна у него и Родина.</a:t>
            </a:r>
            <a:r>
              <a:rPr lang="ru-RU" sz="5600" b="1" dirty="0" smtClean="0">
                <a:latin typeface="Constantia" pitchFamily="18" charset="0"/>
              </a:rPr>
              <a:t> </a:t>
            </a:r>
          </a:p>
          <a:p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Constantia" pitchFamily="18" charset="0"/>
              </a:rPr>
              <a:t>Р</a:t>
            </a:r>
            <a:r>
              <a:rPr lang="ru-RU" sz="5600" dirty="0" smtClean="0">
                <a:latin typeface="Constantia" pitchFamily="18" charset="0"/>
              </a:rPr>
              <a:t>одная земля - матушка, чужая сторона - мачеха.</a:t>
            </a:r>
          </a:p>
          <a:p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Constantia" pitchFamily="18" charset="0"/>
              </a:rPr>
              <a:t>Птица рада весне, а младенец матери.</a:t>
            </a:r>
          </a:p>
          <a:p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Constantia" pitchFamily="18" charset="0"/>
              </a:rPr>
              <a:t>Нет милее дружка, чем родная матушка.</a:t>
            </a:r>
          </a:p>
          <a:p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Constantia" pitchFamily="18" charset="0"/>
              </a:rPr>
              <a:t>Материнская молитва со дна моря вынимает.</a:t>
            </a:r>
          </a:p>
          <a:p>
            <a:pPr>
              <a:buNone/>
            </a:pPr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Constantia" pitchFamily="18" charset="0"/>
              </a:rPr>
              <a:t>Н</a:t>
            </a:r>
            <a:r>
              <a:rPr lang="ru-RU" sz="5600" dirty="0" smtClean="0">
                <a:latin typeface="Constantia" pitchFamily="18" charset="0"/>
              </a:rPr>
              <a:t>а свете все найдешь, кроме отца и матери.</a:t>
            </a:r>
          </a:p>
          <a:p>
            <a:pPr>
              <a:buNone/>
            </a:pPr>
            <a:endParaRPr lang="ru-RU" sz="5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5600" b="1" dirty="0" smtClean="0">
                <a:latin typeface="Constantia" pitchFamily="18" charset="0"/>
              </a:rPr>
              <a:t>Р</a:t>
            </a:r>
            <a:r>
              <a:rPr lang="ru-RU" sz="5600" dirty="0" smtClean="0">
                <a:latin typeface="Constantia" pitchFamily="18" charset="0"/>
              </a:rPr>
              <a:t>одных много, а мать роднее всего.</a:t>
            </a:r>
          </a:p>
          <a:p>
            <a:pPr>
              <a:buNone/>
            </a:pPr>
            <a:endParaRPr lang="ru-RU" sz="1600" dirty="0" smtClean="0">
              <a:solidFill>
                <a:srgbClr val="FF330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FF330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FF330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2300" dirty="0" smtClean="0">
              <a:solidFill>
                <a:srgbClr val="FF330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2300" dirty="0" smtClean="0">
              <a:solidFill>
                <a:srgbClr val="FF3300"/>
              </a:solidFill>
              <a:latin typeface="Constantia" pitchFamily="18" charset="0"/>
            </a:endParaRPr>
          </a:p>
        </p:txBody>
      </p:sp>
      <p:pic>
        <p:nvPicPr>
          <p:cNvPr id="2050" name="Picture 2" descr="C:\Documents and Settings\Admin\Рабочий стол\Мама - самое дорогое слово на земле\x_b75fec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143248"/>
            <a:ext cx="3772237" cy="307183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ама - самое дорогое слово на земле\sun09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114" y="928670"/>
            <a:ext cx="300485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31495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7358090"/>
            <a:ext cx="749808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Мама - самое дорогое слово на земле\x_bb60b3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2571767" cy="1928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3714752"/>
            <a:ext cx="9144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714752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714752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3714752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29586" y="3714752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14480" y="3000372"/>
            <a:ext cx="600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36699"/>
                </a:solidFill>
                <a:latin typeface="Constantia" pitchFamily="18" charset="0"/>
              </a:rPr>
              <a:t>Послушайте небольшой фрагмент  </a:t>
            </a:r>
          </a:p>
          <a:p>
            <a:pPr algn="ctr"/>
            <a:r>
              <a:rPr lang="ru-RU" dirty="0" smtClean="0">
                <a:solidFill>
                  <a:srgbClr val="336699"/>
                </a:solidFill>
                <a:latin typeface="Constantia" pitchFamily="18" charset="0"/>
              </a:rPr>
              <a:t> и выберите наиболее подходящие к этой музыке цвета.</a:t>
            </a:r>
            <a:endParaRPr lang="ru-RU" dirty="0">
              <a:solidFill>
                <a:srgbClr val="336699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3714752"/>
            <a:ext cx="450270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Звучит фрагмент пьесы «Мама».</a:t>
            </a:r>
          </a:p>
          <a:p>
            <a:r>
              <a:rPr lang="ru-RU" sz="1400" dirty="0" smtClean="0">
                <a:latin typeface="Constantia" pitchFamily="18" charset="0"/>
              </a:rPr>
              <a:t> Дети выбирают подходящие цвета. </a:t>
            </a:r>
          </a:p>
          <a:p>
            <a:r>
              <a:rPr lang="ru-RU" sz="1400" dirty="0" smtClean="0">
                <a:latin typeface="Constantia" pitchFamily="18" charset="0"/>
              </a:rPr>
              <a:t>Объясняют, почему, именно, этот </a:t>
            </a:r>
          </a:p>
          <a:p>
            <a:r>
              <a:rPr lang="ru-RU" sz="1400" dirty="0" smtClean="0">
                <a:latin typeface="Constantia" pitchFamily="18" charset="0"/>
              </a:rPr>
              <a:t>выбрали цвет.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>
              <a:latin typeface="Constantia" pitchFamily="18" charset="0"/>
            </a:endParaRPr>
          </a:p>
          <a:p>
            <a:r>
              <a:rPr lang="ru-RU" sz="1400" dirty="0" err="1" smtClean="0">
                <a:latin typeface="Constantia" pitchFamily="18" charset="0"/>
              </a:rPr>
              <a:t>Розовый</a:t>
            </a:r>
            <a:r>
              <a:rPr lang="ru-RU" sz="1400" dirty="0" smtClean="0">
                <a:latin typeface="Constantia" pitchFamily="18" charset="0"/>
              </a:rPr>
              <a:t>, зеленый, желтый или </a:t>
            </a:r>
            <a:r>
              <a:rPr lang="ru-RU" sz="1400" dirty="0" err="1" smtClean="0">
                <a:latin typeface="Constantia" pitchFamily="18" charset="0"/>
              </a:rPr>
              <a:t>голубой</a:t>
            </a:r>
            <a:r>
              <a:rPr lang="ru-RU" sz="1400" dirty="0" smtClean="0">
                <a:latin typeface="Constantia" pitchFamily="18" charset="0"/>
              </a:rPr>
              <a:t> – </a:t>
            </a:r>
          </a:p>
          <a:p>
            <a:r>
              <a:rPr lang="ru-RU" sz="1400" dirty="0">
                <a:latin typeface="Constantia" pitchFamily="18" charset="0"/>
              </a:rPr>
              <a:t>э</a:t>
            </a:r>
            <a:r>
              <a:rPr lang="ru-RU" sz="1400" dirty="0" smtClean="0">
                <a:latin typeface="Constantia" pitchFamily="18" charset="0"/>
              </a:rPr>
              <a:t>ти оттенки нежные и приятные, </a:t>
            </a:r>
          </a:p>
          <a:p>
            <a:r>
              <a:rPr lang="ru-RU" sz="1400" dirty="0" smtClean="0">
                <a:latin typeface="Constantia" pitchFamily="18" charset="0"/>
              </a:rPr>
              <a:t>как мамины руки, голос, внимание, забота и любовь.</a:t>
            </a:r>
          </a:p>
          <a:p>
            <a:endParaRPr lang="ru-RU" sz="1400" dirty="0" smtClean="0">
              <a:latin typeface="Constantia" pitchFamily="18" charset="0"/>
            </a:endParaRP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1000108"/>
            <a:ext cx="44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Колыбельную для мамы – поем сами.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1785926"/>
            <a:ext cx="4326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onstantia" pitchFamily="18" charset="0"/>
              </a:rPr>
              <a:t>И слушаем пьесу П.И. Чайковского –</a:t>
            </a:r>
          </a:p>
          <a:p>
            <a:pPr algn="ctr"/>
            <a:r>
              <a:rPr lang="ru-RU" b="1" i="1" dirty="0" smtClean="0">
                <a:latin typeface="Constantia" pitchFamily="18" charset="0"/>
              </a:rPr>
              <a:t> «Мама»</a:t>
            </a:r>
            <a:endParaRPr lang="ru-RU" b="1" i="1" dirty="0">
              <a:latin typeface="Constantia" pitchFamily="18" charset="0"/>
            </a:endParaRPr>
          </a:p>
        </p:txBody>
      </p:sp>
      <p:pic>
        <p:nvPicPr>
          <p:cNvPr id="16387" name="Picture 3" descr="C:\Documents and Settings\Admin\Рабочий стол\Мама - самое дорогое слово на земле\foto_big_16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929197"/>
            <a:ext cx="1383411" cy="1732517"/>
          </a:xfrm>
          <a:prstGeom prst="rect">
            <a:avLst/>
          </a:prstGeom>
          <a:noFill/>
        </p:spPr>
      </p:pic>
      <p:sp>
        <p:nvSpPr>
          <p:cNvPr id="18" name="Лента лицом вниз 17"/>
          <p:cNvSpPr/>
          <p:nvPr/>
        </p:nvSpPr>
        <p:spPr>
          <a:xfrm>
            <a:off x="1428728" y="142852"/>
            <a:ext cx="7572428" cy="612648"/>
          </a:xfrm>
          <a:prstGeom prst="ribb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ПРИ СОЛНЫШКЕ ТЕПЛО, ПРИ МАТУШКЕ ДОБРО.</a:t>
            </a:r>
            <a:endParaRPr lang="ru-RU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nstantia" pitchFamily="18" charset="0"/>
              </a:rPr>
              <a:t>В пальчики играем – речь и мелкую моторику развиваем.</a:t>
            </a:r>
            <a:endParaRPr lang="ru-RU" sz="1800" i="1" dirty="0">
              <a:solidFill>
                <a:schemeClr val="accent2">
                  <a:lumMod val="7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728" y="6858000"/>
            <a:ext cx="7498080" cy="1095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C:\Documents and Settings\Admin\Рабочий стол\Мама - самое дорогое слово на земле\untitle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1879771" cy="197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1000109"/>
            <a:ext cx="2202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itchFamily="18" charset="0"/>
              </a:rPr>
              <a:t>Как у нас семья большая </a:t>
            </a:r>
          </a:p>
          <a:p>
            <a:r>
              <a:rPr lang="ru-RU" sz="1400" dirty="0" smtClean="0">
                <a:latin typeface="Constantia" pitchFamily="18" charset="0"/>
              </a:rPr>
              <a:t>Да веселая.</a:t>
            </a:r>
          </a:p>
          <a:p>
            <a:r>
              <a:rPr lang="ru-RU" sz="1400" dirty="0" smtClean="0">
                <a:latin typeface="Constantia" pitchFamily="18" charset="0"/>
              </a:rPr>
              <a:t>Два у лавки стоят,</a:t>
            </a:r>
          </a:p>
          <a:p>
            <a:r>
              <a:rPr lang="ru-RU" sz="1400" dirty="0" smtClean="0">
                <a:latin typeface="Constantia" pitchFamily="18" charset="0"/>
              </a:rPr>
              <a:t> Два учиться хотят,</a:t>
            </a:r>
          </a:p>
          <a:p>
            <a:r>
              <a:rPr lang="ru-RU" sz="1400" dirty="0" smtClean="0">
                <a:latin typeface="Constantia" pitchFamily="18" charset="0"/>
              </a:rPr>
              <a:t>Два Степана у сметаны</a:t>
            </a:r>
          </a:p>
          <a:p>
            <a:r>
              <a:rPr lang="ru-RU" sz="1400" dirty="0" smtClean="0">
                <a:latin typeface="Constantia" pitchFamily="18" charset="0"/>
              </a:rPr>
              <a:t>Объедаются.</a:t>
            </a:r>
          </a:p>
          <a:p>
            <a:r>
              <a:rPr lang="ru-RU" sz="1400" dirty="0" smtClean="0">
                <a:latin typeface="Constantia" pitchFamily="18" charset="0"/>
              </a:rPr>
              <a:t>Две Дашки  у кашки</a:t>
            </a:r>
          </a:p>
          <a:p>
            <a:r>
              <a:rPr lang="ru-RU" sz="1400" dirty="0" smtClean="0">
                <a:latin typeface="Constantia" pitchFamily="18" charset="0"/>
              </a:rPr>
              <a:t>Питаются.</a:t>
            </a:r>
          </a:p>
          <a:p>
            <a:r>
              <a:rPr lang="ru-RU" sz="1400" dirty="0" smtClean="0">
                <a:latin typeface="Constantia" pitchFamily="18" charset="0"/>
              </a:rPr>
              <a:t>Две </a:t>
            </a:r>
            <a:r>
              <a:rPr lang="ru-RU" sz="1400" dirty="0" err="1" smtClean="0">
                <a:latin typeface="Constantia" pitchFamily="18" charset="0"/>
              </a:rPr>
              <a:t>Ульки</a:t>
            </a:r>
            <a:r>
              <a:rPr lang="ru-RU" sz="1400" dirty="0" smtClean="0">
                <a:latin typeface="Constantia" pitchFamily="18" charset="0"/>
              </a:rPr>
              <a:t> в люльке</a:t>
            </a:r>
          </a:p>
          <a:p>
            <a:r>
              <a:rPr lang="ru-RU" sz="1400" dirty="0" smtClean="0">
                <a:latin typeface="Constantia" pitchFamily="18" charset="0"/>
              </a:rPr>
              <a:t>Качаются.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029" name="Picture 5" descr="C:\Documents and Settings\Admin\Рабочий стол\Мама - самое дорогое слово на земле\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1994504" cy="1749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C:\Documents and Settings\Admin\Рабочий стол\Мама - самое дорогое слово на земле\sun0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1939587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000364" y="3429000"/>
            <a:ext cx="3928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Constantia" pitchFamily="18" charset="0"/>
              </a:rPr>
              <a:t>Лучики солнышка – наши ладошки.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latin typeface="Constantia" pitchFamily="18" charset="0"/>
              </a:rPr>
              <a:t>Возьмем карандаш  и обведем ладошки,</a:t>
            </a:r>
          </a:p>
          <a:p>
            <a:r>
              <a:rPr lang="ru-RU" sz="1400" dirty="0" smtClean="0">
                <a:latin typeface="Constantia" pitchFamily="18" charset="0"/>
              </a:rPr>
              <a:t> а потом вырежем ножницами и приклеим к </a:t>
            </a:r>
          </a:p>
          <a:p>
            <a:r>
              <a:rPr lang="ru-RU" sz="1400" dirty="0" smtClean="0">
                <a:latin typeface="Constantia" pitchFamily="18" charset="0"/>
              </a:rPr>
              <a:t>к солнышку.</a:t>
            </a:r>
            <a:endParaRPr lang="ru-RU" sz="1400" dirty="0">
              <a:latin typeface="Constantia" pitchFamily="18" charset="0"/>
            </a:endParaRPr>
          </a:p>
        </p:txBody>
      </p:sp>
      <p:pic>
        <p:nvPicPr>
          <p:cNvPr id="1031" name="Picture 7" descr="C:\Documents and Settings\Admin\Рабочий стол\Мама - самое дорогое слово на земле\x_9ee0ad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8218" y="3571876"/>
            <a:ext cx="1524011" cy="114300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Мама - самое дорогое слово на земле\x_78a44fe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000636"/>
            <a:ext cx="2095515" cy="157163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Мама - самое дорогое слово на земле\x_b75fec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929198"/>
            <a:ext cx="2071702" cy="155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Ребята, давайте скажем  Вашим мамам пожелания от чистого сердца, касаясь каждого лучика этого солнышка.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728" y="7072338"/>
            <a:ext cx="7498080" cy="32387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Мама - самое дорогое слово на земле\sun0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724275" cy="3848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35729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здоровья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185736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счастья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2571744"/>
            <a:ext cx="165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красоты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57187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любви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1643050"/>
            <a:ext cx="1595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радости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2428868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терпения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3857628"/>
            <a:ext cx="145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заботы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5143512"/>
            <a:ext cx="168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доброты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372" y="5429264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ласки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4929198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нежности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357</Words>
  <Application>Microsoft Office PowerPoint</Application>
  <PresentationFormat>Экран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ПРЕЗЕНТАЦИЯ ИНТЕГРИРОВАННОГО ЗАНЯТИЯ СОВМЕСТНОГО С РОДИТЕЛЯМИ.</vt:lpstr>
      <vt:lpstr>Слайд 2</vt:lpstr>
      <vt:lpstr>Слайд 3</vt:lpstr>
      <vt:lpstr>Ребята, давайте вспомним пословицы и поговорки о маме и объясним их значение.</vt:lpstr>
      <vt:lpstr>Слайд 5</vt:lpstr>
      <vt:lpstr>В пальчики играем – речь и мелкую моторику развиваем.</vt:lpstr>
      <vt:lpstr>Ребята, давайте скажем  Вашим мамам пожелания от чистого сердца, касаясь каждого лучика этого солнышка.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</dc:title>
  <dc:creator>Admin</dc:creator>
  <cp:lastModifiedBy>Admin</cp:lastModifiedBy>
  <cp:revision>32</cp:revision>
  <dcterms:created xsi:type="dcterms:W3CDTF">2012-04-22T07:02:12Z</dcterms:created>
  <dcterms:modified xsi:type="dcterms:W3CDTF">2012-04-29T18:04:42Z</dcterms:modified>
</cp:coreProperties>
</file>