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CEEBCF4-343A-4188-A5D7-DB31A068F45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590B400-E942-46DC-9454-BBABDC89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BCF4-343A-4188-A5D7-DB31A068F45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400-E942-46DC-9454-BBABDC89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BCF4-343A-4188-A5D7-DB31A068F45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400-E942-46DC-9454-BBABDC89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BCF4-343A-4188-A5D7-DB31A068F45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400-E942-46DC-9454-BBABDC89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BCF4-343A-4188-A5D7-DB31A068F45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400-E942-46DC-9454-BBABDC89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BCF4-343A-4188-A5D7-DB31A068F45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400-E942-46DC-9454-BBABDC89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EEBCF4-343A-4188-A5D7-DB31A068F45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90B400-E942-46DC-9454-BBABDC89B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CEEBCF4-343A-4188-A5D7-DB31A068F45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590B400-E942-46DC-9454-BBABDC89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BCF4-343A-4188-A5D7-DB31A068F45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400-E942-46DC-9454-BBABDC89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BCF4-343A-4188-A5D7-DB31A068F45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400-E942-46DC-9454-BBABDC89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BCF4-343A-4188-A5D7-DB31A068F45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400-E942-46DC-9454-BBABDC89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CEEBCF4-343A-4188-A5D7-DB31A068F45D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590B400-E942-46DC-9454-BBABDC89B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6429420" cy="82869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Пришла ВЕСНА</a:t>
            </a:r>
            <a:endParaRPr lang="ru-RU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11193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9" y="1285860"/>
            <a:ext cx="4214811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pring Wallpapers 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421484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43240" y="5500702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Данную работу подготовила ВОСПИТАТЕЛЬ ДОУ №580 г. Санкт-Петербург, Приморского района   Агаджанян Наира Вачагановна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review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1571612"/>
            <a:ext cx="8429684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00100" y="500042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Посмотрите детки как ярко светит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солнышко ВЕСНОЙ!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357826"/>
            <a:ext cx="8229600" cy="1066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Взгляните как много птичек прилетело к нам из тёплых стран!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7858180" cy="480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Снежочек уже тает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f_tayushchie-snega_tarasenko_oleksy_13310138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8358246" cy="45720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Деревья уже стоят зелёные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0834326bdf44eeba9e851f86a4ace1e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85926"/>
            <a:ext cx="8286808" cy="4787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Посмотрите ребята как весной расцветает много красивых цветочков!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flowers_443-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8072494" cy="476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46fb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85794"/>
            <a:ext cx="8128000" cy="566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</TotalTime>
  <Words>53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Пришла ВЕСНА</vt:lpstr>
      <vt:lpstr>Слайд 2</vt:lpstr>
      <vt:lpstr>Взгляните как много птичек прилетело к нам из тёплых стран!</vt:lpstr>
      <vt:lpstr>Снежочек уже тает</vt:lpstr>
      <vt:lpstr>Деревья уже стоят зелёные </vt:lpstr>
      <vt:lpstr>Посмотрите ребята как весной расцветает много красивых цветочков!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Пришла ВЕСНА</dc:title>
  <dc:creator>Гарик</dc:creator>
  <cp:lastModifiedBy>Гарик</cp:lastModifiedBy>
  <cp:revision>8</cp:revision>
  <dcterms:created xsi:type="dcterms:W3CDTF">2013-04-06T20:07:04Z</dcterms:created>
  <dcterms:modified xsi:type="dcterms:W3CDTF">2013-04-07T08:27:47Z</dcterms:modified>
</cp:coreProperties>
</file>