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CB362-33CD-474D-BA5C-B1364AC7131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1EAE-E18F-42AD-B1B7-453E42B0D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DDEBCF">
                <a:alpha val="91000"/>
              </a:srgbClr>
            </a:gs>
            <a:gs pos="50000">
              <a:srgbClr val="9CB86E"/>
            </a:gs>
            <a:gs pos="61000">
              <a:srgbClr val="9CB86E">
                <a:alpha val="68000"/>
              </a:srgbClr>
            </a:gs>
            <a:gs pos="100000">
              <a:srgbClr val="156B13">
                <a:alpha val="5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004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kudahtane_kur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Petuh_krichit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Kryakaet_utka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utka_freetone.at.ua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Vorobi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&#1075;&#1086;&#1083;&#1091;&#1073;&#1080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Voron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Sinicca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Kukushka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Skvorecc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CHizh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&#1076;&#1103;&#1090;&#1077;&#1083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Ivolga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&#1089;&#1086;&#1083;&#1086;&#1074;&#1077;&#1081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Lastochka.mp3" TargetMode="External"/><Relationship Id="rId1" Type="http://schemas.openxmlformats.org/officeDocument/2006/relationships/audio" Target="file:///C:\Users\&#1055;&#1086;&#1083;&#1100;&#1079;&#1086;&#1074;&#1072;&#1090;&#1077;&#1083;&#1100;\Desktop\&#1087;&#1090;&#1080;&#1094;&#1099;%20&#1080;%20&#1079;&#1074;&#1091;&#1082;&#1080;\Drozd(1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8421" y="0"/>
            <a:ext cx="51555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</a:t>
            </a:r>
            <a:endParaRPr lang="ru-RU" sz="6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5784" y="3857628"/>
            <a:ext cx="728664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Птицы- </a:t>
            </a:r>
          </a:p>
          <a:p>
            <a:pPr algn="ctr"/>
            <a:r>
              <a:rPr lang="ru-RU" sz="5400" b="1" u="sng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Живой звук природы</a:t>
            </a:r>
            <a:endParaRPr lang="ru-RU" sz="5400" b="1" u="sng" cap="none" spc="0" dirty="0">
              <a:ln w="1905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thenews.kz/static/news/1/2/12X97j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14776" cy="37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mygazeta.com/i/2011/04/1301949424_1258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71546"/>
            <a:ext cx="46152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img-fotki.yandex.ru/get/4417/134373463.2/0_5f864_8da43e95_XL"/>
          <p:cNvPicPr>
            <a:picLocks noChangeAspect="1" noChangeArrowheads="1"/>
          </p:cNvPicPr>
          <p:nvPr/>
        </p:nvPicPr>
        <p:blipFill>
          <a:blip r:embed="rId4"/>
          <a:srcRect l="30621" t="22059" r="22320" b="17279"/>
          <a:stretch>
            <a:fillRect/>
          </a:stretch>
        </p:blipFill>
        <p:spPr bwMode="auto">
          <a:xfrm>
            <a:off x="6643702" y="4071942"/>
            <a:ext cx="22860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027003"/>
            <a:ext cx="47149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Подготовила</a:t>
            </a:r>
          </a:p>
          <a:p>
            <a:r>
              <a:rPr lang="ru-RU" sz="2400" b="1" cap="none" spc="0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ст.воспитатель </a:t>
            </a:r>
            <a:r>
              <a:rPr lang="ru-RU" sz="2400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Завьялова Т.А.</a:t>
            </a:r>
            <a:endParaRPr lang="ru-RU" sz="2400" b="1" cap="none" spc="0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6396335"/>
            <a:ext cx="19062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Москва,2013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tfast.ru/uploads/posts/2008-08/1219774607_po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36852" cy="61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l="36081"/>
          <a:stretch>
            <a:fillRect/>
          </a:stretch>
        </p:blipFill>
        <p:spPr>
          <a:xfrm>
            <a:off x="500034" y="1214422"/>
            <a:ext cx="4143404" cy="526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61561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птицы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14290"/>
            <a:ext cx="2247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Петух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785794"/>
            <a:ext cx="27901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Курица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zoo-news.ru/uploads/posts/2008-03/1204469463_kyrica.jpg"/>
          <p:cNvPicPr>
            <a:picLocks noChangeAspect="1" noChangeArrowheads="1"/>
          </p:cNvPicPr>
          <p:nvPr/>
        </p:nvPicPr>
        <p:blipFill>
          <a:blip r:embed="rId5"/>
          <a:srcRect l="18552" r="5090" b="11764"/>
          <a:stretch>
            <a:fillRect/>
          </a:stretch>
        </p:blipFill>
        <p:spPr bwMode="auto">
          <a:xfrm>
            <a:off x="4857752" y="2143116"/>
            <a:ext cx="408536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etuh_krich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  <p:pic>
        <p:nvPicPr>
          <p:cNvPr id="11" name="kudahtane_k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718884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76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76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2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3450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Селезень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http://img.mota.ru/upload/wallpapers/2009/07/15/11/00/3371/animals_417-crop.jpg"/>
          <p:cNvPicPr>
            <a:picLocks noChangeAspect="1" noChangeArrowheads="1"/>
          </p:cNvPicPr>
          <p:nvPr/>
        </p:nvPicPr>
        <p:blipFill>
          <a:blip r:embed="rId4"/>
          <a:srcRect l="13787" r="18658"/>
          <a:stretch>
            <a:fillRect/>
          </a:stretch>
        </p:blipFill>
        <p:spPr bwMode="auto">
          <a:xfrm>
            <a:off x="214282" y="1500174"/>
            <a:ext cx="4429157" cy="491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utka_freetone.at.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6286520"/>
            <a:ext cx="304800" cy="304800"/>
          </a:xfrm>
          <a:prstGeom prst="rect">
            <a:avLst/>
          </a:prstGeom>
        </p:spPr>
      </p:pic>
      <p:pic>
        <p:nvPicPr>
          <p:cNvPr id="17412" name="Picture 4" descr="http://gif-and-jpeg.ru/d/36336-2/jivotniy_mir1253.jpg"/>
          <p:cNvPicPr>
            <a:picLocks noChangeAspect="1" noChangeArrowheads="1"/>
          </p:cNvPicPr>
          <p:nvPr/>
        </p:nvPicPr>
        <p:blipFill>
          <a:blip r:embed="rId6"/>
          <a:srcRect l="17923" r="24172"/>
          <a:stretch>
            <a:fillRect/>
          </a:stretch>
        </p:blipFill>
        <p:spPr bwMode="auto">
          <a:xfrm>
            <a:off x="5072066" y="1285860"/>
            <a:ext cx="3857652" cy="49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357166"/>
            <a:ext cx="1819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Утка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Kryakaet_ut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58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58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oo-farm.ru/wp-content/uploads/2012/07/biologiya-golubej.jpg"/>
          <p:cNvPicPr>
            <a:picLocks noChangeAspect="1" noChangeArrowheads="1"/>
          </p:cNvPicPr>
          <p:nvPr/>
        </p:nvPicPr>
        <p:blipFill>
          <a:blip r:embed="rId4"/>
          <a:srcRect l="10830" r="20126"/>
          <a:stretch>
            <a:fillRect/>
          </a:stretch>
        </p:blipFill>
        <p:spPr bwMode="auto">
          <a:xfrm>
            <a:off x="214282" y="1357298"/>
            <a:ext cx="453776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g01.chitalnya.ru/upload2/524/62081025354564.jpg"/>
          <p:cNvPicPr>
            <a:picLocks noChangeAspect="1" noChangeArrowheads="1"/>
          </p:cNvPicPr>
          <p:nvPr/>
        </p:nvPicPr>
        <p:blipFill>
          <a:blip r:embed="rId5"/>
          <a:srcRect l="4412" r="13235"/>
          <a:stretch>
            <a:fillRect/>
          </a:stretch>
        </p:blipFill>
        <p:spPr bwMode="auto">
          <a:xfrm>
            <a:off x="4714875" y="2143116"/>
            <a:ext cx="423585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85728"/>
            <a:ext cx="25778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Голубь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928670"/>
            <a:ext cx="32560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Воробей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голуб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pic>
        <p:nvPicPr>
          <p:cNvPr id="7" name="Vorob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408276" y="6224752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285728"/>
            <a:ext cx="5345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Городские птицы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801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ullumaja.com/files/pictures/2008/11/06/3NF0AMK9P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53642"/>
            <a:ext cx="3786214" cy="487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10millionshow.ru/upload/iblock/527/52724d3a5497d226c608d03768c01ba7.jpg"/>
          <p:cNvPicPr>
            <a:picLocks noChangeAspect="1" noChangeArrowheads="1"/>
          </p:cNvPicPr>
          <p:nvPr/>
        </p:nvPicPr>
        <p:blipFill>
          <a:blip r:embed="rId5"/>
          <a:srcRect r="10477"/>
          <a:stretch>
            <a:fillRect/>
          </a:stretch>
        </p:blipFill>
        <p:spPr bwMode="auto">
          <a:xfrm>
            <a:off x="4112363" y="1071546"/>
            <a:ext cx="5031637" cy="555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Синица 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290"/>
            <a:ext cx="2451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Sinic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8" name="Vor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82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82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8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2036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Лесные </a:t>
            </a:r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птицы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ecoportal.su/news_img/144-010411-06.jpg"/>
          <p:cNvPicPr>
            <a:picLocks noChangeAspect="1" noChangeArrowheads="1"/>
          </p:cNvPicPr>
          <p:nvPr/>
        </p:nvPicPr>
        <p:blipFill>
          <a:blip r:embed="rId4"/>
          <a:srcRect t="7693" b="5128"/>
          <a:stretch>
            <a:fillRect/>
          </a:stretch>
        </p:blipFill>
        <p:spPr bwMode="auto">
          <a:xfrm>
            <a:off x="285720" y="1214422"/>
            <a:ext cx="4143404" cy="541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3174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Скворец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http://s001.radikal.ru/i194/1107/5c/5ea570c8dc57.jpg"/>
          <p:cNvPicPr>
            <a:picLocks noChangeAspect="1" noChangeArrowheads="1"/>
          </p:cNvPicPr>
          <p:nvPr/>
        </p:nvPicPr>
        <p:blipFill>
          <a:blip r:embed="rId5"/>
          <a:srcRect l="3175" r="9523"/>
          <a:stretch>
            <a:fillRect/>
          </a:stretch>
        </p:blipFill>
        <p:spPr bwMode="auto">
          <a:xfrm>
            <a:off x="4572000" y="1214422"/>
            <a:ext cx="4239348" cy="542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214290"/>
            <a:ext cx="3041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Кукушка</a:t>
            </a:r>
          </a:p>
        </p:txBody>
      </p:sp>
      <p:pic>
        <p:nvPicPr>
          <p:cNvPr id="7" name="Skvorec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Kukush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232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232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du54.ru/sites/default/files/images/2010/02/a0f0eb9308c41eae9c6c0bd374a006f417f21674.jpg"/>
          <p:cNvPicPr>
            <a:picLocks noChangeAspect="1" noChangeArrowheads="1"/>
          </p:cNvPicPr>
          <p:nvPr/>
        </p:nvPicPr>
        <p:blipFill>
          <a:blip r:embed="rId4"/>
          <a:srcRect l="25520" t="12500" r="26275" b="9722"/>
          <a:stretch>
            <a:fillRect/>
          </a:stretch>
        </p:blipFill>
        <p:spPr bwMode="auto">
          <a:xfrm>
            <a:off x="214282" y="1285860"/>
            <a:ext cx="4214842" cy="524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23346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Дятел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8" name="Picture 4" descr="http://crazymama.ru/images/forumgallary/796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1" y="1285860"/>
            <a:ext cx="408999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285728"/>
            <a:ext cx="27860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Чиж</a:t>
            </a:r>
          </a:p>
          <a:p>
            <a:pPr algn="ctr"/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дя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CHiz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25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25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3/78/103/78103635_large_05b41bc2e05bab01fec5869c1d5.jpg"/>
          <p:cNvPicPr>
            <a:picLocks noChangeAspect="1" noChangeArrowheads="1"/>
          </p:cNvPicPr>
          <p:nvPr/>
        </p:nvPicPr>
        <p:blipFill>
          <a:blip r:embed="rId4"/>
          <a:srcRect l="17980" r="26797"/>
          <a:stretch>
            <a:fillRect/>
          </a:stretch>
        </p:blipFill>
        <p:spPr bwMode="auto">
          <a:xfrm>
            <a:off x="285720" y="1142984"/>
            <a:ext cx="4286280" cy="542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3005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Соловей</a:t>
            </a:r>
          </a:p>
        </p:txBody>
      </p:sp>
      <p:pic>
        <p:nvPicPr>
          <p:cNvPr id="20484" name="Picture 4" descr="http://icon.s.photosight.ru/img/5/743/2809638_large.jpeg"/>
          <p:cNvPicPr>
            <a:picLocks noChangeAspect="1" noChangeArrowheads="1"/>
          </p:cNvPicPr>
          <p:nvPr/>
        </p:nvPicPr>
        <p:blipFill>
          <a:blip r:embed="rId5"/>
          <a:srcRect l="8621" t="5274" r="8621" b="9026"/>
          <a:stretch>
            <a:fillRect/>
          </a:stretch>
        </p:blipFill>
        <p:spPr bwMode="auto">
          <a:xfrm>
            <a:off x="4786313" y="1000108"/>
            <a:ext cx="411482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0"/>
            <a:ext cx="26944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Иволга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7" name="Ivolg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449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49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2476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Дрозд 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2" name="Picture 4" descr="http://www.edu54.ru/sites/default/files/images/2011/04/ab98f3c98d6ee3ab30173bf46d60f61ef545fbe1.jpg"/>
          <p:cNvPicPr>
            <a:picLocks noChangeAspect="1" noChangeArrowheads="1"/>
          </p:cNvPicPr>
          <p:nvPr/>
        </p:nvPicPr>
        <p:blipFill>
          <a:blip r:embed="rId4"/>
          <a:srcRect l="22059" r="6249" b="6490"/>
          <a:stretch>
            <a:fillRect/>
          </a:stretch>
        </p:blipFill>
        <p:spPr bwMode="auto">
          <a:xfrm>
            <a:off x="214282" y="1357298"/>
            <a:ext cx="4000528" cy="52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img-fotki.yandex.ru/get/1/albanatasha.a/0_dcbb_7580edf0_L"/>
          <p:cNvPicPr>
            <a:picLocks noChangeAspect="1" noChangeArrowheads="1"/>
          </p:cNvPicPr>
          <p:nvPr/>
        </p:nvPicPr>
        <p:blipFill>
          <a:blip r:embed="rId5"/>
          <a:srcRect l="9000" r="18999"/>
          <a:stretch>
            <a:fillRect/>
          </a:stretch>
        </p:blipFill>
        <p:spPr bwMode="auto">
          <a:xfrm>
            <a:off x="4214810" y="1285860"/>
            <a:ext cx="4714908" cy="518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285728"/>
            <a:ext cx="32029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Ласточка</a:t>
            </a:r>
          </a:p>
        </p:txBody>
      </p:sp>
      <p:pic>
        <p:nvPicPr>
          <p:cNvPr id="11" name="Drozd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  <p:pic>
        <p:nvPicPr>
          <p:cNvPr id="12" name="Lastochk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6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628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628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</Words>
  <PresentationFormat>Экран (4:3)</PresentationFormat>
  <Paragraphs>25</Paragraphs>
  <Slides>10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2013-03-31T15:23:14Z</dcterms:created>
  <dcterms:modified xsi:type="dcterms:W3CDTF">2013-03-31T19:56:11Z</dcterms:modified>
  <cp:contentStatus/>
</cp:coreProperties>
</file>