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70" r:id="rId3"/>
    <p:sldId id="257" r:id="rId4"/>
    <p:sldId id="268" r:id="rId5"/>
    <p:sldId id="258" r:id="rId6"/>
    <p:sldId id="271" r:id="rId7"/>
    <p:sldId id="259" r:id="rId8"/>
    <p:sldId id="272" r:id="rId9"/>
    <p:sldId id="260" r:id="rId10"/>
    <p:sldId id="273" r:id="rId11"/>
    <p:sldId id="262" r:id="rId12"/>
    <p:sldId id="274" r:id="rId13"/>
    <p:sldId id="264" r:id="rId14"/>
    <p:sldId id="275" r:id="rId15"/>
    <p:sldId id="265" r:id="rId16"/>
    <p:sldId id="276" r:id="rId17"/>
    <p:sldId id="266" r:id="rId18"/>
    <p:sldId id="277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8" autoAdjust="0"/>
    <p:restoredTop sz="94660"/>
  </p:normalViewPr>
  <p:slideViewPr>
    <p:cSldViewPr>
      <p:cViewPr>
        <p:scale>
          <a:sx n="100" d="100"/>
          <a:sy n="100" d="100"/>
        </p:scale>
        <p:origin x="-1296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CD7B3-CADB-4EBF-8847-DED0EC81C2F8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A1A9D-5027-4B36-A75B-802653317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9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A1A9D-5027-4B36-A75B-8026533172E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27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Дикие  животные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i="1" dirty="0" smtClean="0">
                <a:solidFill>
                  <a:schemeClr val="tx1"/>
                </a:solidFill>
              </a:rPr>
              <a:t>2 младшая группа</a:t>
            </a:r>
          </a:p>
          <a:p>
            <a:pPr algn="r"/>
            <a:endParaRPr lang="ru-RU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9501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Вот иголки и булавки</a:t>
            </a:r>
            <a:br>
              <a:rPr lang="ru-RU" sz="4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Вылезают из-под лавки</a:t>
            </a:r>
            <a:br>
              <a:rPr lang="ru-RU" sz="4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На меня они глядят</a:t>
            </a:r>
            <a:br>
              <a:rPr lang="ru-RU" sz="4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Молока они хотят.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891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36912"/>
            <a:ext cx="5544616" cy="352839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Еж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235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   Зимой </a:t>
            </a: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беленький</a:t>
            </a: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  а </a:t>
            </a: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летом серенький.</a:t>
            </a:r>
            <a:r>
              <a:rPr lang="ru-RU" sz="4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314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Заяц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64904"/>
            <a:ext cx="5688631" cy="3672408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31737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Он из леса вышел снова,</a:t>
            </a:r>
            <a:br>
              <a:rPr lang="ru-RU" sz="4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Не олень и не корова.</a:t>
            </a:r>
            <a:br>
              <a:rPr lang="ru-RU" sz="4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Повстречаться нам пришлось</a:t>
            </a:r>
            <a:br>
              <a:rPr lang="ru-RU" sz="4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Познакомьтесь </a:t>
            </a: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это...</a:t>
            </a:r>
            <a:endParaRPr lang="ru-RU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160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95" y="2674938"/>
            <a:ext cx="5533747" cy="3451225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Лось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349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Шустрый маленький зверёк,</a:t>
            </a:r>
            <a:br>
              <a:rPr lang="ru-RU" sz="4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Называется </a:t>
            </a: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…</a:t>
            </a:r>
            <a:endParaRPr lang="ru-RU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4150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74938"/>
            <a:ext cx="5184576" cy="3451225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Хорек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92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Он обычно спит в дупле, </a:t>
            </a:r>
            <a:br>
              <a:rPr lang="ru-RU" sz="4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А не на сырой земле. </a:t>
            </a:r>
            <a:br>
              <a:rPr lang="ru-RU" sz="4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Не помыв, не тянет в рот </a:t>
            </a:r>
            <a:br>
              <a:rPr lang="ru-RU" sz="4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Даже вкусное…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9862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75" y="2674938"/>
            <a:ext cx="5524987" cy="3451225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Енот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871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solidFill>
                  <a:schemeClr val="bg2">
                    <a:lumMod val="10000"/>
                  </a:schemeClr>
                </a:solidFill>
              </a:rPr>
              <a:t>Эта рыжая плутовка,</a:t>
            </a:r>
            <a:br>
              <a:rPr lang="ru-RU" sz="4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800" dirty="0">
                <a:solidFill>
                  <a:schemeClr val="bg2">
                    <a:lumMod val="10000"/>
                  </a:schemeClr>
                </a:solidFill>
              </a:rPr>
              <a:t>Кур ворует очень ловко.</a:t>
            </a:r>
            <a:br>
              <a:rPr lang="ru-RU" sz="4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800" dirty="0">
                <a:solidFill>
                  <a:schemeClr val="bg2">
                    <a:lumMod val="10000"/>
                  </a:schemeClr>
                </a:solidFill>
              </a:rPr>
              <a:t>Волку серому сестричка,</a:t>
            </a:r>
            <a:br>
              <a:rPr lang="ru-RU" sz="4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800" dirty="0">
                <a:solidFill>
                  <a:schemeClr val="bg2">
                    <a:lumMod val="10000"/>
                  </a:schemeClr>
                </a:solidFill>
              </a:rPr>
              <a:t>А зовут её 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........</a:t>
            </a:r>
            <a:endParaRPr lang="ru-RU" sz="48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sz="5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923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80928"/>
            <a:ext cx="5544000" cy="3456000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Лиса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047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Все время по лесу он </a:t>
            </a: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    рыщет</a:t>
            </a: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,</a:t>
            </a:r>
            <a:br>
              <a:rPr lang="ru-RU" sz="4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Он в кустах кого-то ищет.</a:t>
            </a:r>
            <a:br>
              <a:rPr lang="ru-RU" sz="4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Он из кустов зубами щелк,</a:t>
            </a:r>
            <a:br>
              <a:rPr lang="ru-RU" sz="4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Кто скажите это - … </a:t>
            </a:r>
            <a:endParaRPr lang="ru-RU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483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36912"/>
            <a:ext cx="5544000" cy="3574421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Волк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262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Косолапый и большой, </a:t>
            </a:r>
            <a:br>
              <a:rPr lang="ru-RU" sz="4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Спит в берлоге он зимой. </a:t>
            </a:r>
            <a:br>
              <a:rPr lang="ru-RU" sz="4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Любит шишки, любит мёд, </a:t>
            </a:r>
            <a:br>
              <a:rPr lang="ru-RU" sz="4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Ну-ка, кто же назовет? </a:t>
            </a:r>
            <a:endParaRPr lang="ru-RU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146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64904"/>
            <a:ext cx="5256583" cy="3600400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Медведь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007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Этот зверь с двумя клыками,</a:t>
            </a:r>
            <a:br>
              <a:rPr lang="ru-RU" sz="4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С очень мощными ногами</a:t>
            </a:r>
            <a:br>
              <a:rPr lang="ru-RU" sz="4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И с лепешкой на носу.</a:t>
            </a:r>
            <a:br>
              <a:rPr lang="ru-RU" sz="4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Роет землю он в лесу. </a:t>
            </a:r>
            <a:endParaRPr lang="ru-RU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1369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Кабан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64904"/>
            <a:ext cx="5328592" cy="3561259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870491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134</TotalTime>
  <Words>65</Words>
  <Application>Microsoft Office PowerPoint</Application>
  <PresentationFormat>Экран (4:3)</PresentationFormat>
  <Paragraphs>25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Дикие  животные</vt:lpstr>
      <vt:lpstr>Презентация PowerPoint</vt:lpstr>
      <vt:lpstr>Лиса</vt:lpstr>
      <vt:lpstr>Презентация PowerPoint</vt:lpstr>
      <vt:lpstr>Волк</vt:lpstr>
      <vt:lpstr>Презентация PowerPoint</vt:lpstr>
      <vt:lpstr>Медведь</vt:lpstr>
      <vt:lpstr>Презентация PowerPoint</vt:lpstr>
      <vt:lpstr>Кабан</vt:lpstr>
      <vt:lpstr>Презентация PowerPoint</vt:lpstr>
      <vt:lpstr>Еж</vt:lpstr>
      <vt:lpstr>Презентация PowerPoint</vt:lpstr>
      <vt:lpstr>Заяц</vt:lpstr>
      <vt:lpstr>Презентация PowerPoint</vt:lpstr>
      <vt:lpstr>Лось</vt:lpstr>
      <vt:lpstr>Презентация PowerPoint</vt:lpstr>
      <vt:lpstr>Хорек</vt:lpstr>
      <vt:lpstr>Презентация PowerPoint</vt:lpstr>
      <vt:lpstr>Енот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 животные</dc:title>
  <dc:creator>Миша</dc:creator>
  <cp:lastModifiedBy>Миша</cp:lastModifiedBy>
  <cp:revision>9</cp:revision>
  <dcterms:created xsi:type="dcterms:W3CDTF">2013-04-03T17:39:00Z</dcterms:created>
  <dcterms:modified xsi:type="dcterms:W3CDTF">2013-04-04T17:23:28Z</dcterms:modified>
</cp:coreProperties>
</file>