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3" r:id="rId3"/>
    <p:sldId id="275" r:id="rId4"/>
    <p:sldId id="278" r:id="rId5"/>
    <p:sldId id="281" r:id="rId6"/>
    <p:sldId id="282" r:id="rId7"/>
    <p:sldId id="283" r:id="rId8"/>
    <p:sldId id="285" r:id="rId9"/>
    <p:sldId id="277" r:id="rId10"/>
    <p:sldId id="259" r:id="rId11"/>
    <p:sldId id="262" r:id="rId12"/>
    <p:sldId id="263" r:id="rId13"/>
    <p:sldId id="266" r:id="rId14"/>
    <p:sldId id="267" r:id="rId15"/>
    <p:sldId id="270" r:id="rId16"/>
    <p:sldId id="290" r:id="rId17"/>
    <p:sldId id="289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45" autoAdjust="0"/>
    <p:restoredTop sz="94615" autoAdjust="0"/>
  </p:normalViewPr>
  <p:slideViewPr>
    <p:cSldViewPr>
      <p:cViewPr varScale="1">
        <p:scale>
          <a:sx n="104" d="100"/>
          <a:sy n="104" d="100"/>
        </p:scale>
        <p:origin x="-2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1487A9-AF6D-4CE0-B169-B3BABAEE930C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BDD26-FC6F-44AE-9AA7-0EBDA4437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1487A9-AF6D-4CE0-B169-B3BABAEE930C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BDD26-FC6F-44AE-9AA7-0EBDA4437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1487A9-AF6D-4CE0-B169-B3BABAEE930C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BDD26-FC6F-44AE-9AA7-0EBDA4437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1487A9-AF6D-4CE0-B169-B3BABAEE930C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BDD26-FC6F-44AE-9AA7-0EBDA4437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1487A9-AF6D-4CE0-B169-B3BABAEE930C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BDD26-FC6F-44AE-9AA7-0EBDA4437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1487A9-AF6D-4CE0-B169-B3BABAEE930C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BDD26-FC6F-44AE-9AA7-0EBDA4437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1487A9-AF6D-4CE0-B169-B3BABAEE930C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BDD26-FC6F-44AE-9AA7-0EBDA4437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1487A9-AF6D-4CE0-B169-B3BABAEE930C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BDD26-FC6F-44AE-9AA7-0EBDA4437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1487A9-AF6D-4CE0-B169-B3BABAEE930C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BDD26-FC6F-44AE-9AA7-0EBDA4437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1487A9-AF6D-4CE0-B169-B3BABAEE930C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BDD26-FC6F-44AE-9AA7-0EBDA4437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1487A9-AF6D-4CE0-B169-B3BABAEE930C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BDD26-FC6F-44AE-9AA7-0EBDA4437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F1487A9-AF6D-4CE0-B169-B3BABAEE930C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DBDD26-FC6F-44AE-9AA7-0EBDA4437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857256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66"/>
                </a:solidFill>
                <a:latin typeface="Monotype Corsiva" pitchFamily="66" charset="0"/>
              </a:rPr>
              <a:t>Светлая Пасха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pic>
        <p:nvPicPr>
          <p:cNvPr id="6" name="Содержимое 5" descr="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643602" cy="357190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429256" y="5572140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Составитель: Степура А.В.  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ГБДОУ№32         </a:t>
            </a:r>
          </a:p>
          <a:p>
            <a:r>
              <a:rPr lang="ru-RU" dirty="0" smtClean="0"/>
              <a:t>        Пушкинского района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_pash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000108"/>
            <a:ext cx="6680369" cy="44459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5571" y="982236"/>
            <a:ext cx="6222511" cy="46668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071546"/>
            <a:ext cx="6643734" cy="49551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47875-svet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571480"/>
            <a:ext cx="7120492" cy="53403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8841" y="1571612"/>
            <a:ext cx="6552909" cy="43235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asha_080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469862"/>
            <a:ext cx="7000924" cy="52506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647327373_78e305a139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7282" y="528874"/>
            <a:ext cx="6386552" cy="55972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5_serpuhov_pasha_kolokola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928" y="907154"/>
            <a:ext cx="7833410" cy="52190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as3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613754"/>
            <a:ext cx="5143536" cy="57310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velikoden_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785794"/>
            <a:ext cx="7155661" cy="51260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5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714356"/>
            <a:ext cx="6457199" cy="5743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_a9a77e7a363e93bab39e07f4ff7bbe1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428604"/>
            <a:ext cx="4143404" cy="50006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977_13033059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642918"/>
            <a:ext cx="6611176" cy="52955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03710859f762659dba9d3b73fa4ab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785794"/>
            <a:ext cx="6674931" cy="50061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79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6572296" cy="56117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asha-pir-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428604"/>
            <a:ext cx="5786478" cy="61436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TG4435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688230"/>
            <a:ext cx="4929222" cy="53812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66</TotalTime>
  <Words>14</Words>
  <Application>Microsoft Office PowerPoint</Application>
  <PresentationFormat>Экран (4:3)</PresentationFormat>
  <Paragraphs>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Тема5</vt:lpstr>
      <vt:lpstr>Светлая Пасха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8</cp:revision>
  <dcterms:created xsi:type="dcterms:W3CDTF">2012-04-11T10:13:08Z</dcterms:created>
  <dcterms:modified xsi:type="dcterms:W3CDTF">2012-04-24T17:42:27Z</dcterms:modified>
</cp:coreProperties>
</file>