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3" r:id="rId5"/>
    <p:sldId id="264" r:id="rId6"/>
    <p:sldId id="268" r:id="rId7"/>
    <p:sldId id="269" r:id="rId8"/>
    <p:sldId id="259" r:id="rId9"/>
    <p:sldId id="261" r:id="rId10"/>
    <p:sldId id="267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FAF1-E6C1-4C09-9364-4581A26E3A99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A21E-98FE-42A7-A977-5B73B9C70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FAF1-E6C1-4C09-9364-4581A26E3A99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A21E-98FE-42A7-A977-5B73B9C70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FAF1-E6C1-4C09-9364-4581A26E3A99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A21E-98FE-42A7-A977-5B73B9C70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FAF1-E6C1-4C09-9364-4581A26E3A99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A21E-98FE-42A7-A977-5B73B9C70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FAF1-E6C1-4C09-9364-4581A26E3A99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A21E-98FE-42A7-A977-5B73B9C70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FAF1-E6C1-4C09-9364-4581A26E3A99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A21E-98FE-42A7-A977-5B73B9C70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FAF1-E6C1-4C09-9364-4581A26E3A99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A21E-98FE-42A7-A977-5B73B9C70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FAF1-E6C1-4C09-9364-4581A26E3A99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A21E-98FE-42A7-A977-5B73B9C70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FAF1-E6C1-4C09-9364-4581A26E3A99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A21E-98FE-42A7-A977-5B73B9C70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FAF1-E6C1-4C09-9364-4581A26E3A99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A21E-98FE-42A7-A977-5B73B9C70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FAF1-E6C1-4C09-9364-4581A26E3A99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A21E-98FE-42A7-A977-5B73B9C70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3FAF1-E6C1-4C09-9364-4581A26E3A99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A21E-98FE-42A7-A977-5B73B9C70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apa-vlad.narod.ru/data/o-zhivotnykh/V-lesu-1.files/0005-007-Zajats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900igr.net/data/o-zhivotnykh/Dikie-1.files/0011-036-Zajats.jpg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4.foto.rambler.ru/preview/r/668x521/4d1c3648-a140-e6d7-277b-73279bce2837/%D1%84%D0%BE%D1%82%D0%BE.jpg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1.liveinternet.ru/images/foto/b/3/606/2927606/f_18218169.jpg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178.imageshack.us/img178/1104/tilkiramazanfikralarisl0.jp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voyweb.narod.ru/desctops/animals/wolves/wolves_001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011.radikal.ru/i315/1011/2e/4055d95a2832.jpg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apa-vlad.narod.ru/data/o-zhivotnykh/V-lesu-1.files/0005-007-Zajats.jpg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59.radikal.ru/i166/0812/39/064c2255567b.jpg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pics.livejournal.com/shpilenok/pic/000q319e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301208"/>
            <a:ext cx="6152728" cy="1201688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Презентация к </a:t>
            </a:r>
            <a:r>
              <a:rPr lang="ru-RU" sz="2800" u="sng" dirty="0" smtClean="0"/>
              <a:t> занятию  </a:t>
            </a:r>
            <a:r>
              <a:rPr lang="ru-RU" sz="2800" u="sng" dirty="0"/>
              <a:t>в средней группе дошкольног</a:t>
            </a:r>
            <a:r>
              <a:rPr lang="ru-RU" sz="2800" b="1" u="sng" dirty="0"/>
              <a:t>о </a:t>
            </a:r>
            <a:r>
              <a:rPr lang="ru-RU" sz="2800" u="sng" dirty="0"/>
              <a:t>возраста </a:t>
            </a:r>
            <a:r>
              <a:rPr lang="ru-RU" sz="2800" u="sng" dirty="0" smtClean="0"/>
              <a:t> «</a:t>
            </a:r>
            <a:r>
              <a:rPr lang="ru-RU" sz="2800" u="sng" dirty="0" smtClean="0"/>
              <a:t>В гости к зайке</a:t>
            </a:r>
            <a:r>
              <a:rPr lang="ru-RU" sz="2800" u="sng" dirty="0" smtClean="0"/>
              <a:t>» </a:t>
            </a:r>
            <a:endParaRPr lang="ru-RU" sz="2800" u="sng" dirty="0"/>
          </a:p>
        </p:txBody>
      </p:sp>
      <p:pic>
        <p:nvPicPr>
          <p:cNvPr id="4" name="i-main-pic" descr="Картинка 2 из 23581">
            <a:hlinkClick r:id="rId2" tgtFrame="_blank"/>
          </p:cNvPr>
          <p:cNvPicPr>
            <a:picLocks/>
          </p:cNvPicPr>
          <p:nvPr/>
        </p:nvPicPr>
        <p:blipFill>
          <a:blip r:embed="rId3" cstate="print"/>
          <a:srcRect l="3909" r="3909"/>
          <a:stretch>
            <a:fillRect/>
          </a:stretch>
        </p:blipFill>
        <p:spPr bwMode="auto">
          <a:xfrm>
            <a:off x="395536" y="260648"/>
            <a:ext cx="828092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013176"/>
            <a:ext cx="5486400" cy="108012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А весной и летом побегами молодой травы, листиками, грибами и ягодами.</a:t>
            </a:r>
            <a:endParaRPr lang="ru-RU" sz="2400" dirty="0"/>
          </a:p>
        </p:txBody>
      </p:sp>
      <p:pic>
        <p:nvPicPr>
          <p:cNvPr id="5" name="i-main-pic" descr="Картинка 662 из 23584">
            <a:hlinkClick r:id="rId2" tgtFrame="_blank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t="3604" b="3604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/>
              <a:t>конец</a:t>
            </a:r>
            <a:endParaRPr lang="ru-RU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47664" y="4800600"/>
            <a:ext cx="5731024" cy="17967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Зайцы, эти милые ушастики, живут в самых</a:t>
            </a:r>
            <a:br>
              <a:rPr lang="ru-RU" sz="2800" dirty="0" smtClean="0"/>
            </a:br>
            <a:r>
              <a:rPr lang="ru-RU" sz="2800" dirty="0" smtClean="0"/>
              <a:t>разных местах лугах и лесах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i-main-pic" descr="Картинка 1 из 23580">
            <a:hlinkClick r:id="rId2" tgtFrame="_blank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t="1919" b="191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660032" cy="2057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Эти зверьки довольно беззащитны и являются</a:t>
            </a:r>
            <a:br>
              <a:rPr lang="ru-RU" dirty="0" smtClean="0"/>
            </a:br>
            <a:r>
              <a:rPr lang="ru-RU" dirty="0" smtClean="0"/>
              <a:t>желанной добычей многих хищников, но благодаря </a:t>
            </a:r>
            <a:br>
              <a:rPr lang="ru-RU" dirty="0" smtClean="0"/>
            </a:br>
            <a:r>
              <a:rPr lang="ru-RU" dirty="0" smtClean="0"/>
              <a:t>длинным ушам и прекрасному нюху умеют </a:t>
            </a:r>
            <a:br>
              <a:rPr lang="ru-RU" dirty="0" smtClean="0"/>
            </a:br>
            <a:r>
              <a:rPr lang="ru-RU" dirty="0" smtClean="0"/>
              <a:t>вовремя учуять опасность</a:t>
            </a:r>
            <a:endParaRPr lang="ru-RU" dirty="0"/>
          </a:p>
        </p:txBody>
      </p:sp>
      <p:pic>
        <p:nvPicPr>
          <p:cNvPr id="5" name="i-main-pic" descr="Картинка 12 из 23581">
            <a:hlinkClick r:id="rId2" tgtFrame="_blank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1935" r="193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Враги у зайчика это- 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Рыжая лиса</a:t>
            </a:r>
            <a:endParaRPr lang="ru-RU" sz="4400" dirty="0"/>
          </a:p>
        </p:txBody>
      </p:sp>
      <p:pic>
        <p:nvPicPr>
          <p:cNvPr id="5" name="i-main-pic" descr="Картинка 338 из 23584">
            <a:hlinkClick r:id="rId2" tgtFrame="_blank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t="61" b="61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 серый волк</a:t>
            </a:r>
            <a:endParaRPr lang="ru-RU" sz="3200" dirty="0"/>
          </a:p>
        </p:txBody>
      </p:sp>
      <p:pic>
        <p:nvPicPr>
          <p:cNvPr id="5" name="i-main-pic" descr="Картинка 113 из 23584">
            <a:hlinkClick r:id="rId2" tgtFrame="_blank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725144"/>
            <a:ext cx="5486400" cy="21328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Передвигаются они длинными  </a:t>
            </a:r>
          </a:p>
          <a:p>
            <a:pPr algn="ctr"/>
            <a:r>
              <a:rPr lang="ru-RU" sz="2800" dirty="0" smtClean="0"/>
              <a:t>прыжками</a:t>
            </a:r>
            <a:endParaRPr lang="ru-RU" sz="1600" dirty="0"/>
          </a:p>
        </p:txBody>
      </p:sp>
      <p:pic>
        <p:nvPicPr>
          <p:cNvPr id="5" name="i-main-pic" descr="Картинка 725 из 23584">
            <a:hlinkClick r:id="rId2" tgtFrame="_blank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5667" r="566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797152"/>
            <a:ext cx="5486400" cy="13750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Летом у зайца шерстка серого цвета, благодаря этому цвету зайчика трудно разглядеть в густой траве.</a:t>
            </a:r>
            <a:endParaRPr lang="ru-RU" sz="2400" dirty="0"/>
          </a:p>
        </p:txBody>
      </p:sp>
      <p:pic>
        <p:nvPicPr>
          <p:cNvPr id="5" name="i-main-pic" descr="Картинка 2 из 23581">
            <a:hlinkClick r:id="rId2" tgtFrame="_blank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3909" r="390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20574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А с приходом зимы, заяц меняет свою серую шубку, на белую, что бы на белом снегу его не было видно.</a:t>
            </a:r>
            <a:endParaRPr lang="ru-RU" sz="2400" dirty="0"/>
          </a:p>
        </p:txBody>
      </p:sp>
      <p:pic>
        <p:nvPicPr>
          <p:cNvPr id="5" name="i-main-pic" descr="Картинка 4 из 23581">
            <a:hlinkClick r:id="rId2" tgtFrame="_blank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t="24688" b="24688"/>
          <a:stretch>
            <a:fillRect/>
          </a:stretch>
        </p:blipFill>
        <p:spPr bwMode="auto">
          <a:xfrm>
            <a:off x="1792288" y="692696"/>
            <a:ext cx="5486400" cy="403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941168"/>
            <a:ext cx="5486400" cy="1286818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Зимой заяц питается: веточками и корой деревьев</a:t>
            </a:r>
            <a:endParaRPr lang="ru-RU" sz="2800" dirty="0"/>
          </a:p>
        </p:txBody>
      </p:sp>
      <p:pic>
        <p:nvPicPr>
          <p:cNvPr id="5" name="i-main-pic" descr="Картинка 82 из 23584">
            <a:hlinkClick r:id="rId2" tgtFrame="_blank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1037" r="103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106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Зайцы, эти милые ушастики, живут в самых разных местах лугах и лесах </vt:lpstr>
      <vt:lpstr>Эти зверьки довольно беззащитны и являются желанной добычей многих хищников, но благодаря  длинным ушам и прекрасному нюху умеют  вовремя учуять опасность</vt:lpstr>
      <vt:lpstr>Враги у зайчика это- </vt:lpstr>
      <vt:lpstr>Слайд 5</vt:lpstr>
      <vt:lpstr>Слайд 6</vt:lpstr>
      <vt:lpstr>Слайд 7</vt:lpstr>
      <vt:lpstr>А с приходом зимы, заяц меняет свою серую шубку, на белую, что бы на белом снегу его не было видно.</vt:lpstr>
      <vt:lpstr>Зимой заяц питается: веточками и корой деревьев</vt:lpstr>
      <vt:lpstr>А весной и летом побегами молодой травы, листиками, грибами и ягодами.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компьютер</cp:lastModifiedBy>
  <cp:revision>23</cp:revision>
  <dcterms:created xsi:type="dcterms:W3CDTF">2012-03-30T06:47:31Z</dcterms:created>
  <dcterms:modified xsi:type="dcterms:W3CDTF">2012-04-23T12:55:09Z</dcterms:modified>
</cp:coreProperties>
</file>