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828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8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ГБОУ СОШ </a:t>
            </a:r>
            <a:r>
              <a:rPr lang="ru-RU" dirty="0" err="1" smtClean="0">
                <a:solidFill>
                  <a:srgbClr val="0070C0"/>
                </a:solidFill>
              </a:rPr>
              <a:t>с.Воскресенка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с/</a:t>
            </a:r>
            <a:r>
              <a:rPr lang="ru-RU" dirty="0" err="1" smtClean="0">
                <a:solidFill>
                  <a:srgbClr val="0070C0"/>
                </a:solidFill>
              </a:rPr>
              <a:t>п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ru-RU" dirty="0" err="1" smtClean="0">
                <a:solidFill>
                  <a:srgbClr val="0070C0"/>
                </a:solidFill>
              </a:rPr>
              <a:t>д</a:t>
            </a:r>
            <a:r>
              <a:rPr lang="ru-RU" dirty="0" smtClean="0">
                <a:solidFill>
                  <a:srgbClr val="0070C0"/>
                </a:solidFill>
              </a:rPr>
              <a:t>/</a:t>
            </a:r>
            <a:r>
              <a:rPr lang="ru-RU" dirty="0" err="1" smtClean="0">
                <a:solidFill>
                  <a:srgbClr val="0070C0"/>
                </a:solidFill>
              </a:rPr>
              <a:t>с</a:t>
            </a:r>
            <a:r>
              <a:rPr lang="ru-RU" dirty="0" smtClean="0">
                <a:solidFill>
                  <a:srgbClr val="0070C0"/>
                </a:solidFill>
              </a:rPr>
              <a:t> «Рябинка»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м.р.Волжский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/>
          <a:lstStyle/>
          <a:p>
            <a:r>
              <a:rPr lang="ru-RU" dirty="0" smtClean="0">
                <a:solidFill>
                  <a:srgbClr val="005828"/>
                </a:solidFill>
              </a:rPr>
              <a:t>Проект старшая группа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04137" y="2967335"/>
            <a:ext cx="7335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Комнатные растения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8144" y="5517232"/>
            <a:ext cx="225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Автор: Родина Е.В.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Рисунок 6" descr="SAM_72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005064"/>
            <a:ext cx="3312368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Чистота- залог здоровья!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5828"/>
                </a:solidFill>
              </a:rPr>
              <a:t>Чтобы растение было здоровым, чтобы в группе был свежий воздух, мы делаем  влажную уборку.</a:t>
            </a:r>
          </a:p>
          <a:p>
            <a:r>
              <a:rPr lang="ru-RU" dirty="0" smtClean="0">
                <a:solidFill>
                  <a:srgbClr val="005828"/>
                </a:solidFill>
              </a:rPr>
              <a:t>Чтобы не повредить листья растения, мы берем мягкую салфетку и губку. Их следует намочить водой, </a:t>
            </a:r>
            <a:r>
              <a:rPr lang="ru-RU" dirty="0" smtClean="0">
                <a:solidFill>
                  <a:srgbClr val="005828"/>
                </a:solidFill>
              </a:rPr>
              <a:t>придерживая, </a:t>
            </a:r>
          </a:p>
          <a:p>
            <a:pPr>
              <a:buNone/>
            </a:pPr>
            <a:r>
              <a:rPr lang="ru-RU" dirty="0" smtClean="0">
                <a:solidFill>
                  <a:srgbClr val="005828"/>
                </a:solidFill>
              </a:rPr>
              <a:t> </a:t>
            </a:r>
            <a:r>
              <a:rPr lang="ru-RU" dirty="0" smtClean="0">
                <a:solidFill>
                  <a:srgbClr val="005828"/>
                </a:solidFill>
              </a:rPr>
              <a:t>ладошкой протираем пыль.</a:t>
            </a:r>
            <a:endParaRPr lang="ru-RU" dirty="0">
              <a:solidFill>
                <a:srgbClr val="005828"/>
              </a:solidFill>
            </a:endParaRPr>
          </a:p>
        </p:txBody>
      </p:sp>
      <p:pic>
        <p:nvPicPr>
          <p:cNvPr id="4" name="Рисунок 3" descr="SAM_72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221088"/>
            <a:ext cx="2119164" cy="24208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Викторина по проекту.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229600" cy="5328592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Почему первые теплицы называли оранжереями?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Правда ли, что растения орхидеи используют для приготовления ванильного мороженого?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Назовите имя царицы всех цветов.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 называется искусство составления букетов?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Какая страна называется родиной тюльпанов?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В какой сказке С.Я.Маршака в декабре зацвели цветы?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Какой чудесный цветок вырос у женщины в горшке в сказке Г.Х.Андерсена «</a:t>
            </a:r>
            <a:r>
              <a:rPr lang="ru-RU" sz="2000" dirty="0" err="1" smtClean="0">
                <a:solidFill>
                  <a:srgbClr val="005828"/>
                </a:solidFill>
              </a:rPr>
              <a:t>Дюймовочка</a:t>
            </a:r>
            <a:r>
              <a:rPr lang="ru-RU" sz="2000" dirty="0" smtClean="0">
                <a:solidFill>
                  <a:srgbClr val="005828"/>
                </a:solidFill>
              </a:rPr>
              <a:t>»?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Какие цветы выращивали на подоконнике Кай и Герда в сказке «Снежная королева»?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Какой цветок является символом России?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Какое растение называют символом солнца?</a:t>
            </a:r>
          </a:p>
          <a:p>
            <a:pPr marL="514350" indent="-514350">
              <a:buFont typeface="+mj-lt"/>
              <a:buAutoNum type="arabicParenR"/>
            </a:pPr>
            <a:r>
              <a:rPr lang="ru-RU" sz="2000" dirty="0" smtClean="0">
                <a:solidFill>
                  <a:srgbClr val="005828"/>
                </a:solidFill>
              </a:rPr>
              <a:t>Какой цветок в переводе с латинского называют синий?</a:t>
            </a:r>
          </a:p>
          <a:p>
            <a:pPr marL="514350" indent="-514350">
              <a:buFont typeface="+mj-lt"/>
              <a:buAutoNum type="arabicParenR"/>
            </a:pPr>
            <a:endParaRPr lang="ru-RU" sz="2000" dirty="0" smtClean="0"/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Ответы.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В переводе с латинского слово «</a:t>
            </a:r>
            <a:r>
              <a:rPr lang="ru-RU" dirty="0" err="1" smtClean="0">
                <a:solidFill>
                  <a:srgbClr val="005828"/>
                </a:solidFill>
              </a:rPr>
              <a:t>Оранж</a:t>
            </a:r>
            <a:r>
              <a:rPr lang="ru-RU" dirty="0" smtClean="0">
                <a:solidFill>
                  <a:srgbClr val="005828"/>
                </a:solidFill>
              </a:rPr>
              <a:t>» означает апельсин.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Да.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Роза.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Икебана.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Голландия.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Двенадцать месяцев.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Тюльпан.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Роза.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Ромашка.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Лотос.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>
                <a:solidFill>
                  <a:srgbClr val="005828"/>
                </a:solidFill>
              </a:rPr>
              <a:t>Василек.</a:t>
            </a:r>
            <a:endParaRPr lang="ru-RU" dirty="0">
              <a:solidFill>
                <a:srgbClr val="005828"/>
              </a:solidFill>
            </a:endParaRPr>
          </a:p>
        </p:txBody>
      </p:sp>
      <p:pic>
        <p:nvPicPr>
          <p:cNvPr id="4" name="Рисунок 3" descr="SAM_72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2132856"/>
            <a:ext cx="2715766" cy="40324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Цель: </a:t>
            </a:r>
            <a:r>
              <a:rPr lang="ru-RU" i="1" u="sng" dirty="0" smtClean="0">
                <a:solidFill>
                  <a:srgbClr val="0033CC"/>
                </a:solidFill>
              </a:rPr>
              <a:t>подбор, разведение, уход за комнатными растениями.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5828"/>
                </a:solidFill>
              </a:rPr>
              <a:t>Составить план и проанализировать пути решения проблемы.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5828"/>
                </a:solidFill>
              </a:rPr>
              <a:t>Отработать навыки по уходу за комнатными растениями.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5828"/>
                </a:solidFill>
              </a:rPr>
              <a:t>Расширить знания о комнатных растениях.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rgbClr val="005828"/>
                </a:solidFill>
              </a:rPr>
              <a:t>Увидеть  красоту и неповторимость каждого растения; бережно относится к «Зеленому другу».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Выбор проекта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5828"/>
                </a:solidFill>
              </a:rPr>
              <a:t>Идея темы проекта возникла не сразу: ребята из нашей группы предлагали разные темы. Лиза </a:t>
            </a:r>
            <a:r>
              <a:rPr lang="ru-RU" dirty="0" err="1" smtClean="0">
                <a:solidFill>
                  <a:srgbClr val="005828"/>
                </a:solidFill>
              </a:rPr>
              <a:t>Унчикова</a:t>
            </a:r>
            <a:r>
              <a:rPr lang="ru-RU" dirty="0" smtClean="0">
                <a:solidFill>
                  <a:srgbClr val="005828"/>
                </a:solidFill>
              </a:rPr>
              <a:t> предложила поработать над темой «Комнатные растения» и после всеобщего обсуждения определили проблему и выбрали проект – </a:t>
            </a:r>
            <a:r>
              <a:rPr lang="ru-RU" sz="4000" dirty="0" smtClean="0">
                <a:solidFill>
                  <a:srgbClr val="005828"/>
                </a:solidFill>
              </a:rPr>
              <a:t>«Комнатные растения».</a:t>
            </a:r>
            <a:endParaRPr lang="ru-RU" sz="4000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Проблема: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5828"/>
                </a:solidFill>
              </a:rPr>
              <a:t>в нашей группе многие комнатные растения «болеют», а мы хотим , чтобы на подоконнике была зеленая волна.</a:t>
            </a:r>
            <a:endParaRPr lang="ru-RU" dirty="0">
              <a:solidFill>
                <a:srgbClr val="005828"/>
              </a:solidFill>
            </a:endParaRPr>
          </a:p>
        </p:txBody>
      </p:sp>
      <p:pic>
        <p:nvPicPr>
          <p:cNvPr id="4" name="Содержимое 3" descr="SAM_720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3891" y="3429000"/>
            <a:ext cx="3596217" cy="269716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Пути решения проблемы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5828"/>
                </a:solidFill>
              </a:rPr>
              <a:t>Чтобы озеленить нашу группу растениями , было предложено несколько вариантов. Вот некоторые из них: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005828"/>
                </a:solidFill>
              </a:rPr>
              <a:t>Купить в магазине цветы;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005828"/>
                </a:solidFill>
              </a:rPr>
              <a:t>Посадить цветы вместе с родителями;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005828"/>
                </a:solidFill>
              </a:rPr>
              <a:t>Принести цветы из дома;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005828"/>
                </a:solidFill>
              </a:rPr>
              <a:t>Принести землю и посадить в горшки цветы.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Составив план по </a:t>
            </a:r>
            <a:br>
              <a:rPr lang="ru-RU" dirty="0" smtClean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>озеленению группы: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5828"/>
                </a:solidFill>
              </a:rPr>
              <a:t>Покупка одного цветка от- 200 рублей и выше;</a:t>
            </a:r>
          </a:p>
          <a:p>
            <a:r>
              <a:rPr lang="ru-RU" dirty="0" smtClean="0">
                <a:solidFill>
                  <a:srgbClr val="005828"/>
                </a:solidFill>
              </a:rPr>
              <a:t>Покупка среднего горшка от – 40 рублей и выше;</a:t>
            </a:r>
          </a:p>
          <a:p>
            <a:r>
              <a:rPr lang="ru-RU" dirty="0" smtClean="0">
                <a:solidFill>
                  <a:srgbClr val="005828"/>
                </a:solidFill>
              </a:rPr>
              <a:t>Мы решили , что это дорого и приняли решение: </a:t>
            </a:r>
            <a:r>
              <a:rPr lang="ru-RU" i="1" u="sng" dirty="0" smtClean="0">
                <a:solidFill>
                  <a:srgbClr val="005828"/>
                </a:solidFill>
              </a:rPr>
              <a:t>посадить цветы своими силами.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Работа экспертной группы.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5828"/>
                </a:solidFill>
              </a:rPr>
              <a:t>Перед нами была поставлена задача: выявить, чем растения «болеют» и решить проблему – вылечить зеленого друга. Для этого была создана экспертная группа во главе с Васей Родиным и </a:t>
            </a:r>
            <a:r>
              <a:rPr lang="ru-RU" dirty="0" err="1" smtClean="0">
                <a:solidFill>
                  <a:srgbClr val="005828"/>
                </a:solidFill>
              </a:rPr>
              <a:t>Унчиковой</a:t>
            </a:r>
            <a:r>
              <a:rPr lang="ru-RU" dirty="0" smtClean="0">
                <a:solidFill>
                  <a:srgbClr val="005828"/>
                </a:solidFill>
              </a:rPr>
              <a:t> Лизой. Мы работали в подгруппах с микроскопом. Было очень интересно наблюдать, как «живет» зеленый листок и поставить диагноз: чем болеет растение. Хотя это было не просто, но мы с этой задачей справились.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Мы поставили «диагноз»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5828"/>
                </a:solidFill>
              </a:rPr>
              <a:t>Так, у </a:t>
            </a:r>
            <a:r>
              <a:rPr lang="ru-RU" dirty="0" err="1" smtClean="0">
                <a:solidFill>
                  <a:srgbClr val="005828"/>
                </a:solidFill>
              </a:rPr>
              <a:t>спатифиллюма</a:t>
            </a:r>
            <a:r>
              <a:rPr lang="ru-RU" dirty="0" smtClean="0">
                <a:solidFill>
                  <a:srgbClr val="005828"/>
                </a:solidFill>
              </a:rPr>
              <a:t>, например, кончики листьев желтеют из-за прямого воздействия солнечных лучей. Было предложено поменять это место этому растению. У </a:t>
            </a:r>
            <a:r>
              <a:rPr lang="ru-RU" dirty="0" err="1" smtClean="0">
                <a:solidFill>
                  <a:srgbClr val="005828"/>
                </a:solidFill>
              </a:rPr>
              <a:t>хойи</a:t>
            </a:r>
            <a:r>
              <a:rPr lang="ru-RU" dirty="0" smtClean="0">
                <a:solidFill>
                  <a:srgbClr val="005828"/>
                </a:solidFill>
              </a:rPr>
              <a:t> на листочках образовались зеленые пятна из-за обильного полива. Это растение следует поливать реже и, конечно, отстоявшей водой. Мы заметили , что плющ окутан паутиной, поэтому листочки желтеют и опадают. Растение может погибнуть, ведь оно повреждено паутинным клещом. Срочно обработать зеленого питомца специальным средством. Мы сделали вывод, что несем ответственность за каждое растение в нашей группе, поэтому следует более наблюдательными, внимательными и , что очень важно, относиться по- доброму к </a:t>
            </a:r>
            <a:r>
              <a:rPr lang="ru-RU" u="sng" dirty="0" smtClean="0">
                <a:solidFill>
                  <a:srgbClr val="005828"/>
                </a:solidFill>
              </a:rPr>
              <a:t>зеленым друзьям</a:t>
            </a:r>
            <a:r>
              <a:rPr lang="ru-RU" dirty="0" smtClean="0">
                <a:solidFill>
                  <a:srgbClr val="005828"/>
                </a:solidFill>
              </a:rPr>
              <a:t>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</a:rPr>
              <a:t>Пересадка комнатных растений.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5828"/>
                </a:solidFill>
              </a:rPr>
              <a:t>Сначала надо взять горшок, затем надо в него положить землю с песком. Надо откопать лунку и посадить туда цветок. Но прежде, чем посадить туда цветок, надо подрезать корни, если они большие. Затем нужно полить цветок.</a:t>
            </a:r>
            <a:endParaRPr lang="ru-RU" dirty="0">
              <a:solidFill>
                <a:srgbClr val="00582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608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ГБОУ СОШ с.Воскресенка с/п д/с «Рябинка» м.р.Волжский</vt:lpstr>
      <vt:lpstr>Цель: подбор, разведение, уход за комнатными растениями.</vt:lpstr>
      <vt:lpstr>Выбор проекта</vt:lpstr>
      <vt:lpstr>Проблема: в нашей группе многие комнатные растения «болеют», а мы хотим , чтобы на подоконнике была зеленая волна.</vt:lpstr>
      <vt:lpstr>Пути решения проблемы.</vt:lpstr>
      <vt:lpstr>Составив план по  озеленению группы:</vt:lpstr>
      <vt:lpstr>Работа экспертной группы.</vt:lpstr>
      <vt:lpstr>Мы поставили «диагноз»</vt:lpstr>
      <vt:lpstr>Пересадка комнатных растений.</vt:lpstr>
      <vt:lpstr>Чистота- залог здоровья!</vt:lpstr>
      <vt:lpstr>Викторина по проекту.</vt:lpstr>
      <vt:lpstr>Ответы.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ГБОУ СОШ с.Воскресенка с/п д/с «Рябинка» м.р.Волжский</dc:title>
  <dc:creator>Рябинка</dc:creator>
  <cp:lastModifiedBy>Рябинка</cp:lastModifiedBy>
  <cp:revision>8</cp:revision>
  <dcterms:created xsi:type="dcterms:W3CDTF">2013-07-31T17:09:18Z</dcterms:created>
  <dcterms:modified xsi:type="dcterms:W3CDTF">2013-08-05T12:55:07Z</dcterms:modified>
</cp:coreProperties>
</file>