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621B87-B73F-4E9C-87FA-8B0901826E81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D6884C-4C17-4637-8320-BEAEF96A7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621B87-B73F-4E9C-87FA-8B0901826E81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6884C-4C17-4637-8320-BEAEF96A7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7621B87-B73F-4E9C-87FA-8B0901826E81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D6884C-4C17-4637-8320-BEAEF96A7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621B87-B73F-4E9C-87FA-8B0901826E81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6884C-4C17-4637-8320-BEAEF96A7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621B87-B73F-4E9C-87FA-8B0901826E81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ED6884C-4C17-4637-8320-BEAEF96A7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621B87-B73F-4E9C-87FA-8B0901826E81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6884C-4C17-4637-8320-BEAEF96A7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621B87-B73F-4E9C-87FA-8B0901826E81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6884C-4C17-4637-8320-BEAEF96A7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621B87-B73F-4E9C-87FA-8B0901826E81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6884C-4C17-4637-8320-BEAEF96A7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621B87-B73F-4E9C-87FA-8B0901826E81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6884C-4C17-4637-8320-BEAEF96A7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621B87-B73F-4E9C-87FA-8B0901826E81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6884C-4C17-4637-8320-BEAEF96A7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621B87-B73F-4E9C-87FA-8B0901826E81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D6884C-4C17-4637-8320-BEAEF96A7A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7621B87-B73F-4E9C-87FA-8B0901826E81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ED6884C-4C17-4637-8320-BEAEF96A7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fde6_855b0d60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0"/>
            <a:ext cx="4509166" cy="6643710"/>
          </a:xfrm>
          <a:prstGeom prst="rect">
            <a:avLst/>
          </a:prstGeom>
        </p:spPr>
      </p:pic>
      <p:pic>
        <p:nvPicPr>
          <p:cNvPr id="7" name="Рисунок 6" descr="006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500042"/>
            <a:ext cx="1504950" cy="1162050"/>
          </a:xfrm>
          <a:prstGeom prst="rect">
            <a:avLst/>
          </a:prstGeom>
        </p:spPr>
      </p:pic>
      <p:pic>
        <p:nvPicPr>
          <p:cNvPr id="10" name="Рисунок 9" descr="16e4c0bb87d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3714752"/>
            <a:ext cx="3333750" cy="3333750"/>
          </a:xfrm>
          <a:prstGeom prst="rect">
            <a:avLst/>
          </a:prstGeom>
        </p:spPr>
      </p:pic>
      <p:sp>
        <p:nvSpPr>
          <p:cNvPr id="11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214942" y="2071678"/>
            <a:ext cx="3254278" cy="17145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Дети все на лыжи встали, </a:t>
            </a:r>
          </a:p>
          <a:p>
            <a:r>
              <a:rPr lang="ru-RU" dirty="0" smtClean="0"/>
              <a:t>Друг за другом побежали. </a:t>
            </a:r>
          </a:p>
          <a:p>
            <a:r>
              <a:rPr lang="ru-RU" dirty="0" smtClean="0"/>
              <a:t>Снег, снег, белый снег, </a:t>
            </a:r>
          </a:p>
          <a:p>
            <a:r>
              <a:rPr lang="ru-RU" dirty="0" smtClean="0"/>
              <a:t>Кружит, падает на всех.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arge_snowflakes_falling_hg_clr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2724150" cy="3352800"/>
          </a:xfrm>
          <a:prstGeom prst="rect">
            <a:avLst/>
          </a:prstGeom>
        </p:spPr>
      </p:pic>
      <p:pic>
        <p:nvPicPr>
          <p:cNvPr id="11" name="Рисунок 10" descr="dd329540bb6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72375" y="0"/>
            <a:ext cx="1571625" cy="1924050"/>
          </a:xfrm>
          <a:prstGeom prst="rect">
            <a:avLst/>
          </a:prstGeom>
        </p:spPr>
      </p:pic>
      <p:pic>
        <p:nvPicPr>
          <p:cNvPr id="13" name="Содержимое 12" descr="large_snowflakes_falling_hg_clr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3505200"/>
            <a:ext cx="2724150" cy="3352800"/>
          </a:xfrm>
        </p:spPr>
      </p:pic>
      <p:pic>
        <p:nvPicPr>
          <p:cNvPr id="14" name="Рисунок 13" descr="dd329540bb6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75" y="1928802"/>
            <a:ext cx="1571625" cy="2286016"/>
          </a:xfrm>
          <a:prstGeom prst="rect">
            <a:avLst/>
          </a:prstGeom>
        </p:spPr>
      </p:pic>
      <p:pic>
        <p:nvPicPr>
          <p:cNvPr id="15" name="Рисунок 14" descr="dd329540bb6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75" y="4214794"/>
            <a:ext cx="1571625" cy="2643206"/>
          </a:xfrm>
          <a:prstGeom prst="rect">
            <a:avLst/>
          </a:prstGeom>
        </p:spPr>
      </p:pic>
      <p:pic>
        <p:nvPicPr>
          <p:cNvPr id="16" name="Рисунок 15" descr="large_snowflakes_falling_hg_clr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860" y="0"/>
            <a:ext cx="2724150" cy="3352800"/>
          </a:xfrm>
          <a:prstGeom prst="rect">
            <a:avLst/>
          </a:prstGeom>
        </p:spPr>
      </p:pic>
      <p:pic>
        <p:nvPicPr>
          <p:cNvPr id="17" name="Рисунок 16" descr="large_snowflakes_falling_hg_clr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488" y="3505200"/>
            <a:ext cx="2724150" cy="3352800"/>
          </a:xfrm>
          <a:prstGeom prst="rect">
            <a:avLst/>
          </a:prstGeom>
        </p:spPr>
      </p:pic>
      <p:pic>
        <p:nvPicPr>
          <p:cNvPr id="19" name="Рисунок 18" descr="dd329540bb6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0"/>
            <a:ext cx="1571625" cy="1924050"/>
          </a:xfrm>
          <a:prstGeom prst="rect">
            <a:avLst/>
          </a:prstGeom>
        </p:spPr>
      </p:pic>
      <p:pic>
        <p:nvPicPr>
          <p:cNvPr id="20" name="Рисунок 19" descr="dd329540bb6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4" y="2786058"/>
            <a:ext cx="1571625" cy="1924050"/>
          </a:xfrm>
          <a:prstGeom prst="rect">
            <a:avLst/>
          </a:prstGeom>
        </p:spPr>
      </p:pic>
      <p:pic>
        <p:nvPicPr>
          <p:cNvPr id="6" name="Рисунок 5" descr="23108890_schneebildtina1vo51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8794" y="1643050"/>
            <a:ext cx="5238750" cy="39243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c71fc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357688" cy="3571875"/>
          </a:xfrm>
        </p:spPr>
      </p:pic>
      <p:pic>
        <p:nvPicPr>
          <p:cNvPr id="5" name="Рисунок 4" descr="680-DSC03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1000108"/>
            <a:ext cx="2714644" cy="2357454"/>
          </a:xfrm>
          <a:prstGeom prst="rect">
            <a:avLst/>
          </a:prstGeom>
        </p:spPr>
      </p:pic>
      <p:pic>
        <p:nvPicPr>
          <p:cNvPr id="6" name="Рисунок 5" descr="7433e22f07af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4429132"/>
            <a:ext cx="2285984" cy="2000264"/>
          </a:xfrm>
          <a:prstGeom prst="rect">
            <a:avLst/>
          </a:prstGeom>
        </p:spPr>
      </p:pic>
      <p:pic>
        <p:nvPicPr>
          <p:cNvPr id="7" name="Рисунок 6" descr="93029688_large_2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43702" y="4214818"/>
            <a:ext cx="2500298" cy="2143116"/>
          </a:xfrm>
          <a:prstGeom prst="rect">
            <a:avLst/>
          </a:prstGeom>
        </p:spPr>
      </p:pic>
      <p:pic>
        <p:nvPicPr>
          <p:cNvPr id="8" name="Рисунок 7" descr="p4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929454" y="1071546"/>
            <a:ext cx="2419352" cy="2357454"/>
          </a:xfrm>
          <a:prstGeom prst="rect">
            <a:avLst/>
          </a:prstGeom>
        </p:spPr>
      </p:pic>
      <p:pic>
        <p:nvPicPr>
          <p:cNvPr id="11" name="Рисунок 10" descr="73365838_52215748_orig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3571876"/>
            <a:ext cx="3929090" cy="328612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1071546"/>
            <a:ext cx="3071834" cy="456725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                       </a:t>
            </a:r>
          </a:p>
          <a:p>
            <a:r>
              <a:rPr lang="ru-RU" b="1" i="1" dirty="0"/>
              <a:t>Белая берёза</a:t>
            </a:r>
          </a:p>
          <a:p>
            <a:r>
              <a:rPr lang="ru-RU" b="1" i="1" dirty="0"/>
              <a:t>Под моим окном </a:t>
            </a:r>
          </a:p>
          <a:p>
            <a:r>
              <a:rPr lang="ru-RU" b="1" i="1" dirty="0"/>
              <a:t>Принакрылась снегом,</a:t>
            </a:r>
          </a:p>
          <a:p>
            <a:r>
              <a:rPr lang="ru-RU" b="1" i="1" dirty="0"/>
              <a:t>Точно серебром.</a:t>
            </a:r>
          </a:p>
          <a:p>
            <a:r>
              <a:rPr lang="ru-RU" b="1" i="1" dirty="0"/>
              <a:t>На пушистых ветках</a:t>
            </a:r>
          </a:p>
          <a:p>
            <a:r>
              <a:rPr lang="ru-RU" b="1" i="1" dirty="0" smtClean="0"/>
              <a:t>Снежною каймой </a:t>
            </a:r>
            <a:endParaRPr lang="ru-RU" b="1" i="1" dirty="0"/>
          </a:p>
          <a:p>
            <a:r>
              <a:rPr lang="ru-RU" b="1" i="1" dirty="0"/>
              <a:t>Распустились кисти</a:t>
            </a:r>
          </a:p>
          <a:p>
            <a:r>
              <a:rPr lang="ru-RU" b="1" i="1" dirty="0"/>
              <a:t>Белой бахромой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  С.Есенин</a:t>
            </a:r>
            <a:endParaRPr lang="ru-RU" b="1" i="1" dirty="0"/>
          </a:p>
          <a:p>
            <a:endParaRPr lang="ru-RU" dirty="0"/>
          </a:p>
        </p:txBody>
      </p:sp>
      <p:pic>
        <p:nvPicPr>
          <p:cNvPr id="4" name="Рисунок 3" descr="__20120107_17062074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5429288" cy="585791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Густой, зелёный ельник у дороги,</a:t>
            </a:r>
            <a:br>
              <a:rPr lang="ru-RU" sz="2000" dirty="0" smtClean="0"/>
            </a:br>
            <a:r>
              <a:rPr lang="ru-RU" sz="2000" dirty="0" smtClean="0"/>
              <a:t> Глубокие, пушистые снега.</a:t>
            </a:r>
            <a:br>
              <a:rPr lang="ru-RU" sz="2000" dirty="0" smtClean="0"/>
            </a:br>
            <a:r>
              <a:rPr lang="ru-RU" sz="2000" dirty="0" smtClean="0"/>
              <a:t>  В них шёл олень, могучий, тонконогий,</a:t>
            </a:r>
            <a:br>
              <a:rPr lang="ru-RU" sz="2000" dirty="0" smtClean="0"/>
            </a:br>
            <a:r>
              <a:rPr lang="ru-RU" sz="2000" dirty="0" smtClean="0"/>
              <a:t>К спине откинув тяжкие рога…</a:t>
            </a:r>
            <a:br>
              <a:rPr lang="ru-RU" sz="2000" dirty="0" smtClean="0"/>
            </a:br>
            <a:r>
              <a:rPr lang="ru-RU" sz="2000" dirty="0" smtClean="0"/>
              <a:t>  И.Бунин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9" name="Рисунок 8" descr="big336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702" r="16702"/>
          <a:stretch>
            <a:fillRect/>
          </a:stretch>
        </p:blipFill>
        <p:spPr>
          <a:xfrm>
            <a:off x="285720" y="1041002"/>
            <a:ext cx="4929222" cy="5031204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000760" y="2000240"/>
            <a:ext cx="3000396" cy="3429024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Заколдован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невидимкой,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Дремлет лес под сказку сна,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Словно белою косынкой </a:t>
            </a:r>
          </a:p>
          <a:p>
            <a:r>
              <a:rPr lang="ru-RU" sz="2000" b="1" dirty="0" err="1" smtClean="0">
                <a:solidFill>
                  <a:srgbClr val="FFFF00"/>
                </a:solidFill>
              </a:rPr>
              <a:t>Подвязалася</a:t>
            </a:r>
            <a:r>
              <a:rPr lang="ru-RU" sz="2000" b="1" dirty="0" smtClean="0">
                <a:solidFill>
                  <a:srgbClr val="FFFF00"/>
                </a:solidFill>
              </a:rPr>
              <a:t> сосна.</a:t>
            </a:r>
          </a:p>
          <a:p>
            <a:r>
              <a:rPr lang="ru-RU" sz="2000" b="1" dirty="0" err="1" smtClean="0">
                <a:solidFill>
                  <a:srgbClr val="FFFF00"/>
                </a:solidFill>
              </a:rPr>
              <a:t>Понагнулась</a:t>
            </a:r>
            <a:r>
              <a:rPr lang="ru-RU" sz="2000" b="1" dirty="0" smtClean="0">
                <a:solidFill>
                  <a:srgbClr val="FFFF00"/>
                </a:solidFill>
              </a:rPr>
              <a:t>, как старушка,</a:t>
            </a:r>
          </a:p>
          <a:p>
            <a:r>
              <a:rPr lang="ru-RU" sz="2000" b="1" dirty="0" err="1" smtClean="0">
                <a:solidFill>
                  <a:srgbClr val="FFFF00"/>
                </a:solidFill>
              </a:rPr>
              <a:t>Оперлася</a:t>
            </a:r>
            <a:r>
              <a:rPr lang="ru-RU" sz="2000" b="1" dirty="0" smtClean="0">
                <a:solidFill>
                  <a:srgbClr val="FFFF00"/>
                </a:solidFill>
              </a:rPr>
              <a:t> на клюку,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А над самою макушкой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Долбит дятел на суку.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                    С.Есенин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173857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63682" y="1041002"/>
            <a:ext cx="5051326" cy="510264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51b59_8b80e3de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571480"/>
            <a:ext cx="5429288" cy="535785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0_33461_d0e53ec3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500042"/>
            <a:ext cx="5364978" cy="592933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f7e0f35af8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428604"/>
            <a:ext cx="6122896" cy="581702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76a15_ba7113eb_X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3682" y="214290"/>
            <a:ext cx="6265772" cy="600079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_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794" y="785794"/>
            <a:ext cx="6286544" cy="564360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66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Слайд 1</vt:lpstr>
      <vt:lpstr>Слайд 2</vt:lpstr>
      <vt:lpstr>Густой, зелёный ельник у дороги,  Глубокие, пушистые снега.   В них шёл олень, могучий, тонконогий, К спине откинув тяжкие рога…   И.Бунин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31</cp:revision>
  <dcterms:created xsi:type="dcterms:W3CDTF">2012-11-21T18:59:59Z</dcterms:created>
  <dcterms:modified xsi:type="dcterms:W3CDTF">2013-04-01T17:53:43Z</dcterms:modified>
</cp:coreProperties>
</file>