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6" r:id="rId3"/>
    <p:sldId id="258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1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29E50-79D1-4711-A0BF-75294FC7D9A4}" type="datetimeFigureOut">
              <a:rPr lang="ru-RU" smtClean="0"/>
              <a:pPr/>
              <a:t>20.03.2012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5AB04-F6A0-4F09-B508-E6F95C65D9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29E50-79D1-4711-A0BF-75294FC7D9A4}" type="datetimeFigureOut">
              <a:rPr lang="ru-RU" smtClean="0"/>
              <a:pPr/>
              <a:t>20.03.2012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5AB04-F6A0-4F09-B508-E6F95C65D9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29E50-79D1-4711-A0BF-75294FC7D9A4}" type="datetimeFigureOut">
              <a:rPr lang="ru-RU" smtClean="0"/>
              <a:pPr/>
              <a:t>20.03.2012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5AB04-F6A0-4F09-B508-E6F95C65D9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29E50-79D1-4711-A0BF-75294FC7D9A4}" type="datetimeFigureOut">
              <a:rPr lang="ru-RU" smtClean="0"/>
              <a:pPr/>
              <a:t>20.03.2012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5AB04-F6A0-4F09-B508-E6F95C65D9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29E50-79D1-4711-A0BF-75294FC7D9A4}" type="datetimeFigureOut">
              <a:rPr lang="ru-RU" smtClean="0"/>
              <a:pPr/>
              <a:t>20.03.2012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5AB04-F6A0-4F09-B508-E6F95C65D9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29E50-79D1-4711-A0BF-75294FC7D9A4}" type="datetimeFigureOut">
              <a:rPr lang="ru-RU" smtClean="0"/>
              <a:pPr/>
              <a:t>20.03.2012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5AB04-F6A0-4F09-B508-E6F95C65D9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29E50-79D1-4711-A0BF-75294FC7D9A4}" type="datetimeFigureOut">
              <a:rPr lang="ru-RU" smtClean="0"/>
              <a:pPr/>
              <a:t>20.03.2012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5AB04-F6A0-4F09-B508-E6F95C65D9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29E50-79D1-4711-A0BF-75294FC7D9A4}" type="datetimeFigureOut">
              <a:rPr lang="ru-RU" smtClean="0"/>
              <a:pPr/>
              <a:t>20.03.2012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5AB04-F6A0-4F09-B508-E6F95C65D9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29E50-79D1-4711-A0BF-75294FC7D9A4}" type="datetimeFigureOut">
              <a:rPr lang="ru-RU" smtClean="0"/>
              <a:pPr/>
              <a:t>20.03.2012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5AB04-F6A0-4F09-B508-E6F95C65D9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29E50-79D1-4711-A0BF-75294FC7D9A4}" type="datetimeFigureOut">
              <a:rPr lang="ru-RU" smtClean="0"/>
              <a:pPr/>
              <a:t>20.03.2012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5AB04-F6A0-4F09-B508-E6F95C65D9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29E50-79D1-4711-A0BF-75294FC7D9A4}" type="datetimeFigureOut">
              <a:rPr lang="ru-RU" smtClean="0"/>
              <a:pPr/>
              <a:t>20.03.2012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5AB04-F6A0-4F09-B508-E6F95C65D9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729E50-79D1-4711-A0BF-75294FC7D9A4}" type="datetimeFigureOut">
              <a:rPr lang="ru-RU" smtClean="0"/>
              <a:pPr/>
              <a:t>20.03.2012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B5AB04-F6A0-4F09-B508-E6F95C65D92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Вредные продукты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5805264"/>
            <a:ext cx="4041775" cy="648071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alphaModFix amt="14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692697"/>
            <a:ext cx="8219256" cy="2664296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Все самое приятное в этом мире либо аморально, либо ведет к ожирению. Вы довольно часто слышали такую расхожую шутку. Действительно, часто случается, что самые вкусные продукты являются и самыми вредными.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fat-kits-eating-mcdonald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2852936"/>
            <a:ext cx="4112270" cy="3091932"/>
          </a:xfrm>
          <a:prstGeom prst="rect">
            <a:avLst/>
          </a:prstGeom>
        </p:spPr>
      </p:pic>
      <p:pic>
        <p:nvPicPr>
          <p:cNvPr id="10" name="Рисунок 9" descr="food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584" y="2780928"/>
            <a:ext cx="2933700" cy="2952750"/>
          </a:xfrm>
          <a:prstGeom prst="rect">
            <a:avLst/>
          </a:prstGeom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7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7544" y="620688"/>
            <a:ext cx="5338936" cy="5184577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Жевательные конфеты, пастила в яркой упаковке, «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мэйбоны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чупа-чупсы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» - всё это, без сомнения, вредные продукты. Мало того, что все они содержат огромное количество сахара, так ещё и химические добавки, красители, заменители и так далее.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08582495.jpg"/>
          <p:cNvPicPr>
            <a:picLocks noChangeAspect="1"/>
          </p:cNvPicPr>
          <p:nvPr/>
        </p:nvPicPr>
        <p:blipFill>
          <a:blip r:embed="rId3" cstate="print"/>
          <a:srcRect l="6249" t="7317" r="6258" b="14634"/>
          <a:stretch>
            <a:fillRect/>
          </a:stretch>
        </p:blipFill>
        <p:spPr>
          <a:xfrm>
            <a:off x="5940152" y="4365104"/>
            <a:ext cx="3024336" cy="2304256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alphaModFix amt="28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404665"/>
            <a:ext cx="8075240" cy="288032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Чипсы, как кукурузные, так и картофельные - очень вредны для организма. Чипсы – это ничто иное, как смесь углеводов и жира, в оболочке красителей и заменителей вкуса. Так же ничего хорошего не принесет поедание картофеля – фри.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what-are-french-fri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2924944"/>
            <a:ext cx="3548112" cy="2661084"/>
          </a:xfrm>
          <a:prstGeom prst="rect">
            <a:avLst/>
          </a:prstGeom>
        </p:spPr>
      </p:pic>
      <p:pic>
        <p:nvPicPr>
          <p:cNvPr id="9" name="Рисунок 8" descr="potato_chips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64088" y="1988840"/>
            <a:ext cx="2995954" cy="2736304"/>
          </a:xfrm>
          <a:prstGeom prst="rect">
            <a:avLst/>
          </a:prstGeom>
        </p:spPr>
      </p:pic>
      <p:pic>
        <p:nvPicPr>
          <p:cNvPr id="10" name="Рисунок 9" descr="78753538_large_4278666_tk_sob_large_426_08_10_10_11_2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76056" y="3789040"/>
            <a:ext cx="3648405" cy="2736304"/>
          </a:xfrm>
          <a:prstGeom prst="rect">
            <a:avLst/>
          </a:prstGeom>
        </p:spPr>
      </p:pic>
      <p:pic>
        <p:nvPicPr>
          <p:cNvPr id="11" name="Рисунок 10" descr="1303582178_lays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7504" y="4149080"/>
            <a:ext cx="2453258" cy="2453258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23528" y="692696"/>
            <a:ext cx="4248472" cy="5433467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Сладкие газированные напитки – смесь сахара, химии и газов – чтобы быстрее распределить по организму вредные вещества. Кока-кола, например, замечательное средство от известковой накипи и ржавчины. Подумайте хорошенько прежде, чем отправлять такую жидкость в желудок. К тому же газированные сладкие напитки вредны и высокой концентрацией сахара - в эквиваленте четыре-пять чайных ложек, разбавленных в стакане воды. Поэтому не стоит удивляться, что, утоляя жажду такой газировкой, вы через  пять минут снова хотите пить.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89d07c96838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27984" y="3573016"/>
            <a:ext cx="2818284" cy="2818284"/>
          </a:xfrm>
          <a:prstGeom prst="rect">
            <a:avLst/>
          </a:prstGeom>
        </p:spPr>
      </p:pic>
      <p:pic>
        <p:nvPicPr>
          <p:cNvPr id="8" name="Рисунок 7" descr="e7648952d9acf9f3797a182a0f8e62a7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0EFF5"/>
              </a:clrFrom>
              <a:clrTo>
                <a:srgbClr val="F0EFF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76056" y="116632"/>
            <a:ext cx="3659080" cy="3189734"/>
          </a:xfrm>
          <a:prstGeom prst="rect">
            <a:avLst/>
          </a:prstGeom>
        </p:spPr>
      </p:pic>
      <p:pic>
        <p:nvPicPr>
          <p:cNvPr id="10" name="Рисунок 9" descr="tumblr_lf7xh7HjCo1qfxaq3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20272" y="3789040"/>
            <a:ext cx="1782607" cy="2532112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2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548681"/>
            <a:ext cx="8147248" cy="252028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Шоколадные батончики. Это гигантское количество калорий в сочетании с химическими добавками, генетически модифицированными продуктами, красителями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ароматизаторами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Огромное количество сахара заставляет вас вновь и вновь есть батончики.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318443.1-lg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568" y="2924944"/>
            <a:ext cx="4416491" cy="3312368"/>
          </a:xfrm>
          <a:prstGeom prst="rect">
            <a:avLst/>
          </a:prstGeom>
        </p:spPr>
      </p:pic>
      <p:pic>
        <p:nvPicPr>
          <p:cNvPr id="9" name="Рисунок 8" descr="n4ece6f045f469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BE7"/>
              </a:clrFrom>
              <a:clrTo>
                <a:srgbClr val="FFFBE7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5796136" y="2708920"/>
            <a:ext cx="2088232" cy="3588028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548681"/>
            <a:ext cx="7859216" cy="223224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Лапша быстрого приготовления, многочисленные растворимые супчики, картофельные пюре, растворимые соки типа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Юпи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и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Зуко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». Все это сплошная химия, наносящая несомненный вред вашему организму.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00014919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00192" y="2348880"/>
            <a:ext cx="2088232" cy="4124903"/>
          </a:xfrm>
          <a:prstGeom prst="rect">
            <a:avLst/>
          </a:prstGeom>
        </p:spPr>
      </p:pic>
      <p:pic>
        <p:nvPicPr>
          <p:cNvPr id="8" name="Рисунок 7" descr="b3052464315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2708920"/>
            <a:ext cx="3240360" cy="2454573"/>
          </a:xfrm>
          <a:prstGeom prst="rect">
            <a:avLst/>
          </a:prstGeom>
        </p:spPr>
      </p:pic>
      <p:pic>
        <p:nvPicPr>
          <p:cNvPr id="9" name="Рисунок 8" descr="2532ed4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87824" y="3861048"/>
            <a:ext cx="2738983" cy="2738983"/>
          </a:xfrm>
          <a:prstGeom prst="rect">
            <a:avLst/>
          </a:prstGeo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1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404664"/>
            <a:ext cx="4402832" cy="6192688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Алкоголь. Даже в минимальных количествах мешает усваиванию витаминов. Кроме этого алкоголь очень калориен сам по себе. И не стоит полагаться на то, что определенное количество алкоголя идет на пользу. Всё это имеет место лишь при разумном подходе к его употреблению.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бухло 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3717032"/>
            <a:ext cx="3912096" cy="2603989"/>
          </a:xfrm>
          <a:prstGeom prst="rect">
            <a:avLst/>
          </a:prstGeom>
        </p:spPr>
      </p:pic>
      <p:pic>
        <p:nvPicPr>
          <p:cNvPr id="9" name="Рисунок 8" descr="11.04 aucebzfd 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8064" y="571500"/>
            <a:ext cx="3384376" cy="2538282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1000"/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79512" y="332656"/>
            <a:ext cx="3384376" cy="6525344"/>
          </a:xfrm>
        </p:spPr>
        <p:txBody>
          <a:bodyPr>
            <a:normAutofit fontScale="92500"/>
          </a:bodyPr>
          <a:lstStyle/>
          <a:p>
            <a:pPr algn="ctr"/>
            <a:r>
              <a:rPr lang="ru-RU" dirty="0" smtClean="0"/>
              <a:t>Неправильное питание – прямая дорога к ожирению, к сердечным заболеваниям, к болезням желудочно-кишечного тракта. Прежде, чем съесть что-то из приведенного выше списка, подумайте несколько раз. Вредные продукты укорачивают жизнь человека, отравляют организм. Подумайте о своем будущем и будущем ваших детей. 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леденцы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6E5AC894-DB15-46C9-9F7C-D646D716F1C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леденцы</Template>
  <TotalTime>54</TotalTime>
  <Words>290</Words>
  <Application>Microsoft Office PowerPoint</Application>
  <PresentationFormat>Экран (4:3)</PresentationFormat>
  <Paragraphs>10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леденцы</vt:lpstr>
      <vt:lpstr>Вредные продукты</vt:lpstr>
      <vt:lpstr>Слайд 2</vt:lpstr>
      <vt:lpstr>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Вредные продукты</dc:title>
  <dc:creator>DNA7 X86</dc:creator>
  <cp:lastModifiedBy>Admin</cp:lastModifiedBy>
  <cp:revision>8</cp:revision>
  <dcterms:created xsi:type="dcterms:W3CDTF">2012-02-13T16:11:11Z</dcterms:created>
  <dcterms:modified xsi:type="dcterms:W3CDTF">2012-03-20T17:32:12Z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TC030005377</vt:lpwstr>
  </property>
</Properties>
</file>