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0" autoAdjust="0"/>
    <p:restoredTop sz="94660"/>
  </p:normalViewPr>
  <p:slideViewPr>
    <p:cSldViewPr>
      <p:cViewPr varScale="1">
        <p:scale>
          <a:sx n="82" d="100"/>
          <a:sy n="82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5DC9D-7FBF-437A-AC9A-4D292BE6EDB0}" type="datetimeFigureOut">
              <a:rPr lang="ru-RU" smtClean="0"/>
              <a:t>13.02.2012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C14B-DA6F-45B8-8081-648B5CD000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5DC9D-7FBF-437A-AC9A-4D292BE6EDB0}" type="datetimeFigureOut">
              <a:rPr lang="ru-RU" smtClean="0"/>
              <a:t>13.02.2012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C14B-DA6F-45B8-8081-648B5CD000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5DC9D-7FBF-437A-AC9A-4D292BE6EDB0}" type="datetimeFigureOut">
              <a:rPr lang="ru-RU" smtClean="0"/>
              <a:t>13.02.2012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C14B-DA6F-45B8-8081-648B5CD000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5DC9D-7FBF-437A-AC9A-4D292BE6EDB0}" type="datetimeFigureOut">
              <a:rPr lang="ru-RU" smtClean="0"/>
              <a:t>13.02.2012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C14B-DA6F-45B8-8081-648B5CD000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5DC9D-7FBF-437A-AC9A-4D292BE6EDB0}" type="datetimeFigureOut">
              <a:rPr lang="ru-RU" smtClean="0"/>
              <a:t>13.02.2012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C14B-DA6F-45B8-8081-648B5CD000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5DC9D-7FBF-437A-AC9A-4D292BE6EDB0}" type="datetimeFigureOut">
              <a:rPr lang="ru-RU" smtClean="0"/>
              <a:t>13.02.2012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C14B-DA6F-45B8-8081-648B5CD000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5DC9D-7FBF-437A-AC9A-4D292BE6EDB0}" type="datetimeFigureOut">
              <a:rPr lang="ru-RU" smtClean="0"/>
              <a:t>13.02.2012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C14B-DA6F-45B8-8081-648B5CD000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5DC9D-7FBF-437A-AC9A-4D292BE6EDB0}" type="datetimeFigureOut">
              <a:rPr lang="ru-RU" smtClean="0"/>
              <a:t>13.02.2012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C14B-DA6F-45B8-8081-648B5CD000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5DC9D-7FBF-437A-AC9A-4D292BE6EDB0}" type="datetimeFigureOut">
              <a:rPr lang="ru-RU" smtClean="0"/>
              <a:t>13.02.2012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C14B-DA6F-45B8-8081-648B5CD000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5DC9D-7FBF-437A-AC9A-4D292BE6EDB0}" type="datetimeFigureOut">
              <a:rPr lang="ru-RU" smtClean="0"/>
              <a:t>13.02.2012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C14B-DA6F-45B8-8081-648B5CD000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5DC9D-7FBF-437A-AC9A-4D292BE6EDB0}" type="datetimeFigureOut">
              <a:rPr lang="ru-RU" smtClean="0"/>
              <a:t>13.02.2012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4C14B-DA6F-45B8-8081-648B5CD000D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5DC9D-7FBF-437A-AC9A-4D292BE6EDB0}" type="datetimeFigureOut">
              <a:rPr lang="ru-RU" smtClean="0"/>
              <a:t>13.02.2012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4C14B-DA6F-45B8-8081-648B5CD000D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5256584"/>
          </a:xfrm>
        </p:spPr>
        <p:txBody>
          <a:bodyPr>
            <a:normAutofit/>
          </a:bodyPr>
          <a:lstStyle/>
          <a:p>
            <a:r>
              <a:rPr lang="ru-RU" sz="5400" i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Значение гимнастики пробуждения для детей дошкольного возраста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995db78ed28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3392960"/>
            <a:ext cx="3995936" cy="346503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7030A0"/>
                </a:solidFill>
              </a:rPr>
              <a:t>Зайчик 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 numCol="2">
            <a:normAutofit fontScale="70000" lnSpcReduction="20000"/>
          </a:bodyPr>
          <a:lstStyle/>
          <a:p>
            <a:r>
              <a:rPr lang="ru-RU" dirty="0"/>
              <a:t>Проснись дружок, и улыбнись.</a:t>
            </a:r>
            <a:br>
              <a:rPr lang="ru-RU" dirty="0"/>
            </a:br>
            <a:r>
              <a:rPr lang="ru-RU" dirty="0"/>
              <a:t>С боку на бок повернись</a:t>
            </a:r>
            <a:br>
              <a:rPr lang="ru-RU" dirty="0"/>
            </a:br>
            <a:r>
              <a:rPr lang="ru-RU" dirty="0"/>
              <a:t>И в зайчишку превратись</a:t>
            </a:r>
            <a:br>
              <a:rPr lang="ru-RU" dirty="0"/>
            </a:br>
            <a:r>
              <a:rPr lang="ru-RU" b="1" i="1" dirty="0"/>
              <a:t>(поворачиваются направо, затем налево).</a:t>
            </a:r>
            <a:endParaRPr lang="ru-RU" b="1" dirty="0"/>
          </a:p>
          <a:p>
            <a:r>
              <a:rPr lang="ru-RU" dirty="0"/>
              <a:t>Чтобы прыгнуть дальше всех, </a:t>
            </a:r>
            <a:br>
              <a:rPr lang="ru-RU" dirty="0"/>
            </a:br>
            <a:r>
              <a:rPr lang="ru-RU" dirty="0"/>
              <a:t>Зайка лапки поднял вверх.</a:t>
            </a:r>
            <a:br>
              <a:rPr lang="ru-RU" dirty="0"/>
            </a:br>
            <a:r>
              <a:rPr lang="ru-RU" dirty="0"/>
              <a:t>Потянулся и ….  прыжок</a:t>
            </a:r>
            <a:br>
              <a:rPr lang="ru-RU" dirty="0"/>
            </a:br>
            <a:r>
              <a:rPr lang="ru-RU" i="1" dirty="0"/>
              <a:t>(</a:t>
            </a:r>
            <a:r>
              <a:rPr lang="ru-RU" b="1" i="1" dirty="0"/>
              <a:t>тянутся, лежа на спине,</a:t>
            </a:r>
            <a:br>
              <a:rPr lang="ru-RU" b="1" i="1" dirty="0"/>
            </a:br>
            <a:r>
              <a:rPr lang="ru-RU" b="1" i="1" dirty="0"/>
              <a:t>опускают руки вниз).</a:t>
            </a:r>
            <a:r>
              <a:rPr lang="ru-RU" i="1" dirty="0"/>
              <a:t/>
            </a:r>
            <a:br>
              <a:rPr lang="ru-RU" i="1" dirty="0"/>
            </a:br>
            <a:r>
              <a:rPr lang="ru-RU" dirty="0"/>
              <a:t>На спине лежат зайчишки, </a:t>
            </a:r>
            <a:br>
              <a:rPr lang="ru-RU" dirty="0"/>
            </a:br>
            <a:r>
              <a:rPr lang="ru-RU" dirty="0"/>
              <a:t>Все зайчишки шалунишки:</a:t>
            </a:r>
            <a:br>
              <a:rPr lang="ru-RU" dirty="0"/>
            </a:br>
            <a:r>
              <a:rPr lang="ru-RU" dirty="0"/>
              <a:t>Ножки дружно все сгибают,</a:t>
            </a:r>
            <a:br>
              <a:rPr lang="ru-RU" dirty="0"/>
            </a:br>
            <a:r>
              <a:rPr lang="ru-RU" dirty="0"/>
              <a:t>По коленкам ударяют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/>
              <a:t>Вот увидел он лисичку,</a:t>
            </a:r>
            <a:br>
              <a:rPr lang="ru-RU" dirty="0"/>
            </a:br>
            <a:r>
              <a:rPr lang="ru-RU" dirty="0"/>
              <a:t>Испугался и затих</a:t>
            </a:r>
            <a:br>
              <a:rPr lang="ru-RU" dirty="0"/>
            </a:br>
            <a:r>
              <a:rPr lang="ru-RU" b="1" i="1" dirty="0"/>
              <a:t>(прижать руки к груди,</a:t>
            </a:r>
            <a:br>
              <a:rPr lang="ru-RU" b="1" i="1" dirty="0"/>
            </a:br>
            <a:r>
              <a:rPr lang="ru-RU" b="1" i="1" dirty="0"/>
              <a:t>затаить дыхание).</a:t>
            </a:r>
            <a:endParaRPr lang="ru-RU" b="1" dirty="0"/>
          </a:p>
          <a:p>
            <a:r>
              <a:rPr lang="ru-RU" dirty="0"/>
              <a:t>Мы лисичку обхитрим,</a:t>
            </a:r>
            <a:br>
              <a:rPr lang="ru-RU" dirty="0"/>
            </a:br>
            <a:r>
              <a:rPr lang="ru-RU" dirty="0"/>
              <a:t>На носочках побежим</a:t>
            </a:r>
            <a:br>
              <a:rPr lang="ru-RU" dirty="0"/>
            </a:br>
            <a:r>
              <a:rPr lang="ru-RU" b="1" i="1" dirty="0"/>
              <a:t>(лежа на спине, движение ногами,</a:t>
            </a:r>
            <a:br>
              <a:rPr lang="ru-RU" b="1" i="1" dirty="0"/>
            </a:br>
            <a:r>
              <a:rPr lang="ru-RU" b="1" i="1" dirty="0"/>
              <a:t>имитирующие бег).</a:t>
            </a:r>
            <a:endParaRPr lang="ru-RU" b="1" dirty="0"/>
          </a:p>
          <a:p>
            <a:r>
              <a:rPr lang="ru-RU" dirty="0"/>
              <a:t>Были вы зайчишками,</a:t>
            </a:r>
            <a:br>
              <a:rPr lang="ru-RU" dirty="0"/>
            </a:br>
            <a:r>
              <a:rPr lang="ru-RU" dirty="0"/>
              <a:t>Станьте ребятишками.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7030A0"/>
                </a:solidFill>
              </a:rPr>
              <a:t>Дыхательная гимнастика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«Гребля на лодке» </a:t>
            </a:r>
            <a:r>
              <a:rPr lang="ru-RU" i="1" dirty="0" smtClean="0"/>
              <a:t>(сидя, ноги врозь)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вдох – живот втянуть </a:t>
            </a:r>
            <a:r>
              <a:rPr lang="ru-RU" i="1" dirty="0" smtClean="0"/>
              <a:t>(руки вперед)</a:t>
            </a:r>
            <a:r>
              <a:rPr lang="ru-RU" dirty="0" smtClean="0"/>
              <a:t>, </a:t>
            </a:r>
            <a:br>
              <a:rPr lang="ru-RU" dirty="0" smtClean="0"/>
            </a:br>
            <a:r>
              <a:rPr lang="ru-RU" dirty="0" smtClean="0"/>
              <a:t>выдох – живот выпятить </a:t>
            </a:r>
            <a:r>
              <a:rPr lang="ru-RU" i="1" dirty="0" smtClean="0"/>
              <a:t>(руки в стороны)</a:t>
            </a:r>
            <a:r>
              <a:rPr lang="ru-RU" dirty="0" smtClean="0"/>
              <a:t>. (5-6 раз). </a:t>
            </a:r>
          </a:p>
          <a:p>
            <a:r>
              <a:rPr lang="ru-RU" dirty="0" smtClean="0"/>
              <a:t>А теперь гуськом, гуськом</a:t>
            </a:r>
            <a:br>
              <a:rPr lang="ru-RU" dirty="0" smtClean="0"/>
            </a:br>
            <a:r>
              <a:rPr lang="ru-RU" dirty="0" smtClean="0"/>
              <a:t>К умывальнику бегом.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</p:spPr>
        <p:txBody>
          <a:bodyPr>
            <a:normAutofit fontScale="85000" lnSpcReduction="10000"/>
          </a:bodyPr>
          <a:lstStyle/>
          <a:p>
            <a:r>
              <a:rPr lang="ru-RU" i="1" dirty="0"/>
              <a:t>Пробуждение – является одним из важнейших моментов способствующих нормальному протеканию жизненно важных процессов для ребенка.</a:t>
            </a:r>
            <a:endParaRPr lang="ru-RU" dirty="0"/>
          </a:p>
          <a:p>
            <a:r>
              <a:rPr lang="ru-RU" i="1" dirty="0"/>
              <a:t>Гимнастика после сна направлена на правильное постепенное пробуждения ото сна. А так же является закаливающими процедурами. Гимнастика после сна помогает детям поднять настроение, мышечный тонус, а также обеспечивает профилактику нарушении осанки и плоскостопия.</a:t>
            </a:r>
            <a:endParaRPr lang="ru-RU" dirty="0"/>
          </a:p>
          <a:p>
            <a:r>
              <a:rPr lang="ru-RU" i="1" dirty="0" smtClean="0"/>
              <a:t>Комплексы </a:t>
            </a:r>
            <a:r>
              <a:rPr lang="ru-RU" i="1" dirty="0"/>
              <a:t>гимнастики после сна основан на уже имеющие навыки , двигательном опыте ребенка. Длительность проведения гимнастики  должна составлять 7-15 минут.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/>
              <a:t>Гимнастика после сна состоит из несколько частей: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i="1" dirty="0"/>
              <a:t>Комплекс упражнений для разминки в постели(гимнастика пробуждения)</a:t>
            </a:r>
            <a:endParaRPr lang="ru-RU" dirty="0"/>
          </a:p>
          <a:p>
            <a:pPr lvl="0"/>
            <a:r>
              <a:rPr lang="ru-RU" i="1" dirty="0"/>
              <a:t>Дыхательная гимнастика</a:t>
            </a:r>
            <a:endParaRPr lang="ru-RU" dirty="0"/>
          </a:p>
          <a:p>
            <a:pPr lvl="0"/>
            <a:r>
              <a:rPr lang="ru-RU" i="1" dirty="0"/>
              <a:t>Ходьба по массажным дорожкам, </a:t>
            </a:r>
            <a:r>
              <a:rPr lang="ru-RU" i="1" dirty="0" err="1"/>
              <a:t>самомассаж</a:t>
            </a:r>
            <a:r>
              <a:rPr lang="ru-RU" i="1" dirty="0"/>
              <a:t>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5793507"/>
          </a:xfrm>
        </p:spPr>
        <p:txBody>
          <a:bodyPr>
            <a:normAutofit/>
          </a:bodyPr>
          <a:lstStyle/>
          <a:p>
            <a:r>
              <a:rPr lang="ru-RU" i="1" dirty="0"/>
              <a:t>Цель данных упражнений – активизировать физиологические системы, активизирует функции дыхательного аппарата. А также является закаливающей процедурой и профилактикой нарушении осанки  и плоскостопия.</a:t>
            </a:r>
            <a:endParaRPr lang="ru-RU" dirty="0"/>
          </a:p>
          <a:p>
            <a:r>
              <a:rPr lang="ru-RU" i="1" dirty="0" smtClean="0"/>
              <a:t>Регулярность  </a:t>
            </a:r>
            <a:r>
              <a:rPr lang="ru-RU" i="1" dirty="0"/>
              <a:t>выполнения оздоровительных упражнений – </a:t>
            </a:r>
            <a:r>
              <a:rPr lang="ru-RU" b="1" i="1" dirty="0"/>
              <a:t>залог здоровья наших детей.</a:t>
            </a:r>
            <a:endParaRPr lang="ru-RU" b="1" dirty="0"/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i="1" dirty="0" smtClean="0">
                <a:solidFill>
                  <a:srgbClr val="7030A0"/>
                </a:solidFill>
              </a:rPr>
              <a:t>Предлагаем вам комплекс гимнастики после сна</a:t>
            </a:r>
            <a:endParaRPr lang="ru-RU" sz="4800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dirty="0"/>
          </a:p>
          <a:p>
            <a:r>
              <a:rPr lang="ru-RU" i="1" dirty="0"/>
              <a:t> </a:t>
            </a:r>
            <a:r>
              <a:rPr lang="ru-RU" sz="3600" i="1" dirty="0"/>
              <a:t>Гимнастика пробуждения происходит под звуки плавной музыки. Музыки вызывающие приятные положительные эмоции( пение птиц, шум леса, моря, классическая музыка для детей). </a:t>
            </a:r>
            <a:endParaRPr lang="ru-RU" sz="3600" i="1" dirty="0" smtClean="0"/>
          </a:p>
          <a:p>
            <a:r>
              <a:rPr lang="ru-RU" sz="3600" i="1" dirty="0" smtClean="0"/>
              <a:t>Или под словесное сопровождение</a:t>
            </a:r>
            <a:endParaRPr lang="ru-RU" sz="3600" dirty="0"/>
          </a:p>
          <a:p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mult-pict.narod.ru146_small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55689" y="3933056"/>
            <a:ext cx="2588311" cy="276949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7030A0"/>
                </a:solidFill>
              </a:rPr>
              <a:t>Медвежата 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 numCol="2">
            <a:normAutofit fontScale="77500" lnSpcReduction="20000"/>
          </a:bodyPr>
          <a:lstStyle/>
          <a:p>
            <a:r>
              <a:rPr lang="ru-RU" dirty="0"/>
              <a:t>Проснись дружок, и улыбнись.</a:t>
            </a:r>
            <a:br>
              <a:rPr lang="ru-RU" dirty="0"/>
            </a:br>
            <a:r>
              <a:rPr lang="ru-RU" dirty="0"/>
              <a:t>С боку на бок повернись</a:t>
            </a:r>
            <a:br>
              <a:rPr lang="ru-RU" dirty="0"/>
            </a:br>
            <a:r>
              <a:rPr lang="ru-RU" dirty="0"/>
              <a:t>И в медвежонка превратись</a:t>
            </a:r>
            <a:br>
              <a:rPr lang="ru-RU" dirty="0"/>
            </a:br>
            <a:r>
              <a:rPr lang="ru-RU" b="1" i="1" dirty="0"/>
              <a:t>(поворачиваются направо, затем налево).</a:t>
            </a:r>
            <a:r>
              <a:rPr lang="ru-RU" i="1" dirty="0"/>
              <a:t/>
            </a:r>
            <a:br>
              <a:rPr lang="ru-RU" i="1" dirty="0"/>
            </a:br>
            <a:r>
              <a:rPr lang="ru-RU" dirty="0"/>
              <a:t>Медвежата в чаще жили,</a:t>
            </a:r>
            <a:br>
              <a:rPr lang="ru-RU" dirty="0"/>
            </a:br>
            <a:r>
              <a:rPr lang="ru-RU" dirty="0"/>
              <a:t>Головой своей крутили!</a:t>
            </a:r>
            <a:br>
              <a:rPr lang="ru-RU" dirty="0"/>
            </a:br>
            <a:r>
              <a:rPr lang="ru-RU" dirty="0"/>
              <a:t>Вот так. Вот так</a:t>
            </a:r>
            <a:br>
              <a:rPr lang="ru-RU" dirty="0"/>
            </a:br>
            <a:r>
              <a:rPr lang="ru-RU" dirty="0"/>
              <a:t>Головой своей крутили</a:t>
            </a:r>
            <a:br>
              <a:rPr lang="ru-RU" dirty="0"/>
            </a:br>
            <a:r>
              <a:rPr lang="ru-RU" b="1" i="1" dirty="0"/>
              <a:t>(повороты головой).</a:t>
            </a:r>
            <a:r>
              <a:rPr lang="ru-RU" i="1" dirty="0"/>
              <a:t/>
            </a:r>
            <a:br>
              <a:rPr lang="ru-RU" i="1" dirty="0"/>
            </a:br>
            <a:r>
              <a:rPr lang="ru-RU" dirty="0"/>
              <a:t>Вот мишутка наш идет,</a:t>
            </a:r>
            <a:br>
              <a:rPr lang="ru-RU" dirty="0"/>
            </a:br>
            <a:r>
              <a:rPr lang="ru-RU" dirty="0"/>
              <a:t>Никогда не упадет.</a:t>
            </a:r>
            <a:br>
              <a:rPr lang="ru-RU" dirty="0"/>
            </a:br>
            <a:r>
              <a:rPr lang="ru-RU" dirty="0"/>
              <a:t>Топ-топ, топ-топ,</a:t>
            </a:r>
            <a:br>
              <a:rPr lang="ru-RU" dirty="0"/>
            </a:br>
            <a:r>
              <a:rPr lang="ru-RU" dirty="0"/>
              <a:t>Топ-топ, топ-топ.</a:t>
            </a:r>
            <a:br>
              <a:rPr lang="ru-RU" dirty="0"/>
            </a:br>
            <a:r>
              <a:rPr lang="ru-RU" b="1" i="1" dirty="0"/>
              <a:t>(имитация ходьбы).</a:t>
            </a:r>
            <a:endParaRPr lang="ru-RU" b="1" dirty="0"/>
          </a:p>
          <a:p>
            <a:r>
              <a:rPr lang="ru-RU" dirty="0"/>
              <a:t>Мед медведь в лесу нашел –</a:t>
            </a:r>
            <a:br>
              <a:rPr lang="ru-RU" dirty="0"/>
            </a:br>
            <a:r>
              <a:rPr lang="ru-RU" dirty="0"/>
              <a:t>Мало меду, много пчел</a:t>
            </a:r>
            <a:br>
              <a:rPr lang="ru-RU" dirty="0"/>
            </a:br>
            <a:r>
              <a:rPr lang="ru-RU" b="1" i="1" dirty="0"/>
              <a:t>(махи руками).</a:t>
            </a:r>
            <a:r>
              <a:rPr lang="ru-RU" i="1" dirty="0"/>
              <a:t/>
            </a:r>
            <a:br>
              <a:rPr lang="ru-RU" i="1" dirty="0"/>
            </a:br>
            <a:r>
              <a:rPr lang="ru-RU" dirty="0"/>
              <a:t>Мишка по лесу гулял,</a:t>
            </a:r>
            <a:br>
              <a:rPr lang="ru-RU" dirty="0"/>
            </a:br>
            <a:r>
              <a:rPr lang="ru-RU" dirty="0"/>
              <a:t>Музыканта повстречал.</a:t>
            </a:r>
            <a:br>
              <a:rPr lang="ru-RU" dirty="0"/>
            </a:br>
            <a:r>
              <a:rPr lang="ru-RU" dirty="0"/>
              <a:t>И теперь в лесу густом</a:t>
            </a:r>
            <a:br>
              <a:rPr lang="ru-RU" dirty="0"/>
            </a:br>
            <a:r>
              <a:rPr lang="ru-RU" dirty="0"/>
              <a:t>Он поет под кустом.</a:t>
            </a:r>
            <a:br>
              <a:rPr lang="ru-RU" dirty="0"/>
            </a:br>
            <a:r>
              <a:rPr lang="ru-RU" dirty="0"/>
              <a:t>Дыхательная гимнастика.</a:t>
            </a:r>
            <a:br>
              <a:rPr lang="ru-RU" dirty="0"/>
            </a:br>
            <a:r>
              <a:rPr lang="ru-RU" dirty="0"/>
              <a:t>Глубокий вдох,</a:t>
            </a:r>
            <a:br>
              <a:rPr lang="ru-RU" dirty="0"/>
            </a:br>
            <a:r>
              <a:rPr lang="ru-RU" dirty="0"/>
              <a:t>На выдох: «М-М-М».</a:t>
            </a:r>
            <a:br>
              <a:rPr lang="ru-RU" dirty="0"/>
            </a:br>
            <a:r>
              <a:rPr lang="ru-RU" dirty="0"/>
              <a:t>Были медвежатами,</a:t>
            </a:r>
            <a:br>
              <a:rPr lang="ru-RU" dirty="0"/>
            </a:br>
            <a:r>
              <a:rPr lang="ru-RU" dirty="0"/>
              <a:t>Станьте же ребятами.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377f0857764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56176" y="188640"/>
            <a:ext cx="2808312" cy="270462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7030A0"/>
                </a:solidFill>
              </a:rPr>
              <a:t>Я на солнышке </a:t>
            </a:r>
            <a:r>
              <a:rPr lang="ru-RU" b="1" i="1" dirty="0" smtClean="0">
                <a:solidFill>
                  <a:srgbClr val="7030A0"/>
                </a:solidFill>
              </a:rPr>
              <a:t>лежу</a:t>
            </a:r>
            <a:endParaRPr lang="ru-RU" b="1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565104"/>
          </a:xfrm>
        </p:spPr>
        <p:txBody>
          <a:bodyPr numCol="2">
            <a:normAutofit fontScale="70000" lnSpcReduction="20000"/>
          </a:bodyPr>
          <a:lstStyle/>
          <a:p>
            <a:r>
              <a:rPr lang="ru-RU" dirty="0"/>
              <a:t>Солнышко проснулось</a:t>
            </a:r>
            <a:br>
              <a:rPr lang="ru-RU" dirty="0"/>
            </a:br>
            <a:r>
              <a:rPr lang="ru-RU" dirty="0"/>
              <a:t>И нам всем улыбнулось</a:t>
            </a:r>
            <a:r>
              <a:rPr lang="ru-RU" i="1" dirty="0"/>
              <a:t/>
            </a:r>
            <a:br>
              <a:rPr lang="ru-RU" i="1" dirty="0"/>
            </a:br>
            <a:r>
              <a:rPr lang="ru-RU" b="1" i="1" dirty="0"/>
              <a:t>(дети улыбаются).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Вспомним солнечное лето,</a:t>
            </a:r>
            <a:br>
              <a:rPr lang="ru-RU" dirty="0"/>
            </a:br>
            <a:r>
              <a:rPr lang="ru-RU" dirty="0"/>
              <a:t>Вспомним вольную пору.</a:t>
            </a:r>
            <a:br>
              <a:rPr lang="ru-RU" dirty="0"/>
            </a:br>
            <a:r>
              <a:rPr lang="ru-RU" dirty="0"/>
              <a:t>Вспомним речку голубую</a:t>
            </a:r>
            <a:br>
              <a:rPr lang="ru-RU" dirty="0"/>
            </a:br>
            <a:r>
              <a:rPr lang="ru-RU" dirty="0"/>
              <a:t>И песок на берегу</a:t>
            </a:r>
          </a:p>
          <a:p>
            <a:pPr>
              <a:buNone/>
            </a:pPr>
            <a:r>
              <a:rPr lang="ru-RU" dirty="0" smtClean="0"/>
              <a:t>взрослый  </a:t>
            </a:r>
            <a:r>
              <a:rPr lang="ru-RU" dirty="0"/>
              <a:t>говорит: «</a:t>
            </a:r>
            <a:r>
              <a:rPr lang="ru-RU" dirty="0" smtClean="0"/>
              <a:t>Повернись </a:t>
            </a:r>
            <a:r>
              <a:rPr lang="ru-RU" dirty="0"/>
              <a:t>на живот, пусть </a:t>
            </a:r>
            <a:r>
              <a:rPr lang="ru-RU" dirty="0" smtClean="0"/>
              <a:t>твоя </a:t>
            </a:r>
            <a:r>
              <a:rPr lang="ru-RU" dirty="0"/>
              <a:t>спинки </a:t>
            </a:r>
            <a:r>
              <a:rPr lang="ru-RU" dirty="0" smtClean="0"/>
              <a:t>погреется </a:t>
            </a:r>
            <a:r>
              <a:rPr lang="ru-RU" dirty="0"/>
              <a:t>на солнышке</a:t>
            </a:r>
            <a:r>
              <a:rPr lang="ru-RU" dirty="0" smtClean="0"/>
              <a:t>».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Я </a:t>
            </a:r>
            <a:r>
              <a:rPr lang="ru-RU" dirty="0"/>
              <a:t>на солнышке лежу,</a:t>
            </a:r>
            <a:br>
              <a:rPr lang="ru-RU" dirty="0"/>
            </a:br>
            <a:r>
              <a:rPr lang="ru-RU" dirty="0"/>
              <a:t>Я на солнышко гляжу.</a:t>
            </a:r>
            <a:br>
              <a:rPr lang="ru-RU" dirty="0"/>
            </a:br>
            <a:r>
              <a:rPr lang="ru-RU" dirty="0"/>
              <a:t>Только я все лежу, </a:t>
            </a:r>
            <a:br>
              <a:rPr lang="ru-RU" dirty="0"/>
            </a:br>
            <a:r>
              <a:rPr lang="ru-RU" dirty="0"/>
              <a:t>И на солнышко гляжу</a:t>
            </a:r>
            <a:br>
              <a:rPr lang="ru-RU" dirty="0"/>
            </a:br>
            <a:r>
              <a:rPr lang="ru-RU" b="1" i="1" dirty="0"/>
              <a:t>(лежа на животе, движения ногами).</a:t>
            </a:r>
            <a:r>
              <a:rPr lang="ru-RU" i="1" dirty="0"/>
              <a:t/>
            </a:r>
            <a:br>
              <a:rPr lang="ru-RU" i="1" dirty="0"/>
            </a:br>
            <a:r>
              <a:rPr lang="ru-RU" dirty="0"/>
              <a:t>А теперь поплыли дружно,</a:t>
            </a:r>
            <a:br>
              <a:rPr lang="ru-RU" dirty="0"/>
            </a:br>
            <a:r>
              <a:rPr lang="ru-RU" dirty="0"/>
              <a:t>Делать так руками нужно</a:t>
            </a:r>
            <a:br>
              <a:rPr lang="ru-RU" dirty="0"/>
            </a:br>
            <a:r>
              <a:rPr lang="ru-RU" b="1" i="1" dirty="0"/>
              <a:t>(движения руками).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Вышли на берег крутой,</a:t>
            </a:r>
            <a:br>
              <a:rPr lang="ru-RU" dirty="0"/>
            </a:br>
            <a:r>
              <a:rPr lang="ru-RU" dirty="0"/>
              <a:t>И отправились домой</a:t>
            </a:r>
            <a:br>
              <a:rPr lang="ru-RU" dirty="0"/>
            </a:br>
            <a:r>
              <a:rPr lang="ru-RU" b="1" i="1" dirty="0"/>
              <a:t>(имитация ходьбы).</a:t>
            </a:r>
            <a:endParaRPr lang="ru-RU" b="1" dirty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9e18f3e305f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2060848"/>
            <a:ext cx="4336393" cy="479715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rgbClr val="7030A0"/>
                </a:solidFill>
              </a:rPr>
              <a:t>Дождь 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 numCol="2">
            <a:normAutofit fontScale="77500" lnSpcReduction="20000"/>
          </a:bodyPr>
          <a:lstStyle/>
          <a:p>
            <a:r>
              <a:rPr lang="ru-RU" dirty="0"/>
              <a:t>Что такое, что мы слышим?</a:t>
            </a:r>
            <a:br>
              <a:rPr lang="ru-RU" dirty="0"/>
            </a:br>
            <a:r>
              <a:rPr lang="ru-RU" dirty="0"/>
              <a:t>Это дождь стучит по крыше.</a:t>
            </a:r>
            <a:br>
              <a:rPr lang="ru-RU" dirty="0"/>
            </a:br>
            <a:r>
              <a:rPr lang="ru-RU" dirty="0"/>
              <a:t>А теперь пошел сильней,</a:t>
            </a:r>
            <a:br>
              <a:rPr lang="ru-RU" dirty="0"/>
            </a:br>
            <a:r>
              <a:rPr lang="ru-RU" dirty="0"/>
              <a:t>И по крыше бьет быстрей</a:t>
            </a:r>
            <a:br>
              <a:rPr lang="ru-RU" dirty="0"/>
            </a:br>
            <a:r>
              <a:rPr lang="ru-RU" b="1" i="1" dirty="0"/>
              <a:t>(ударяют подушечками пальцев одной руки по ладошке другой).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Вверх поднимем наши ручки</a:t>
            </a:r>
            <a:br>
              <a:rPr lang="ru-RU" dirty="0"/>
            </a:br>
            <a:r>
              <a:rPr lang="ru-RU" dirty="0"/>
              <a:t>И дотянемся до тучки</a:t>
            </a:r>
            <a:br>
              <a:rPr lang="ru-RU" dirty="0"/>
            </a:br>
            <a:r>
              <a:rPr lang="ru-RU" b="1" i="1" dirty="0"/>
              <a:t>(поднимают руки вверх, потягиваются)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Уходи от нас скорей,</a:t>
            </a:r>
            <a:br>
              <a:rPr lang="ru-RU" dirty="0"/>
            </a:br>
            <a:r>
              <a:rPr lang="ru-RU" dirty="0"/>
              <a:t>Не пугай ты нас, детей</a:t>
            </a:r>
            <a:br>
              <a:rPr lang="ru-RU" dirty="0"/>
            </a:br>
            <a:r>
              <a:rPr lang="ru-RU" b="1" i="1" dirty="0"/>
              <a:t>(машут руками)</a:t>
            </a:r>
            <a:endParaRPr lang="ru-RU" b="1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Вот </a:t>
            </a:r>
            <a:r>
              <a:rPr lang="ru-RU" dirty="0"/>
              <a:t>к нам солнышко пришло,</a:t>
            </a:r>
            <a:br>
              <a:rPr lang="ru-RU" dirty="0"/>
            </a:br>
            <a:r>
              <a:rPr lang="ru-RU" dirty="0"/>
              <a:t>Стало весело, светло</a:t>
            </a:r>
            <a:br>
              <a:rPr lang="ru-RU" dirty="0"/>
            </a:br>
            <a:r>
              <a:rPr lang="ru-RU" b="1" i="1" dirty="0"/>
              <a:t>(поворачивают голову направо, налево).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А теперь на ножки встанем,</a:t>
            </a:r>
            <a:br>
              <a:rPr lang="ru-RU" dirty="0"/>
            </a:br>
            <a:r>
              <a:rPr lang="ru-RU" dirty="0"/>
              <a:t>И большими станем</a:t>
            </a:r>
            <a:br>
              <a:rPr lang="ru-RU" dirty="0"/>
            </a:br>
            <a:r>
              <a:rPr lang="ru-RU" b="1" i="1" dirty="0"/>
              <a:t>(И.п. ноги на ширине плеч, руки вдоль туловища. Поднять сцепленные руки вверх – вдох, опустить вниз – медленный выдох с произношением слова </a:t>
            </a:r>
            <a:r>
              <a:rPr lang="ru-RU" b="1" i="1" dirty="0" err="1"/>
              <a:t>Ух-х-х</a:t>
            </a:r>
            <a:r>
              <a:rPr lang="ru-RU" b="1" i="1" dirty="0"/>
              <a:t>).</a:t>
            </a:r>
            <a:endParaRPr lang="ru-RU" b="1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fotolia_6301413_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4437112"/>
            <a:ext cx="2882259" cy="2161694"/>
          </a:xfrm>
          <a:prstGeom prst="rect">
            <a:avLst/>
          </a:prstGeom>
        </p:spPr>
      </p:pic>
      <p:pic>
        <p:nvPicPr>
          <p:cNvPr id="4" name="Рисунок 3" descr="wekk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32656"/>
            <a:ext cx="1979712" cy="1754745"/>
          </a:xfrm>
          <a:prstGeom prst="rect">
            <a:avLst/>
          </a:prstGeom>
        </p:spPr>
      </p:pic>
      <p:pic>
        <p:nvPicPr>
          <p:cNvPr id="5" name="Рисунок 4" descr="210044-Royalty-Free-RF-Clipart-Illustration-Of-A-Little-Chick-Talking-To-A-Rooste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60232" y="4823053"/>
            <a:ext cx="2127133" cy="2034948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700" dirty="0" smtClean="0"/>
              <a:t>Комплекс упражнений</a:t>
            </a:r>
            <a:br>
              <a:rPr lang="ru-RU" sz="2700" dirty="0" smtClean="0"/>
            </a:br>
            <a:r>
              <a:rPr lang="ru-RU" sz="2700" dirty="0" smtClean="0"/>
              <a:t> </a:t>
            </a:r>
            <a:r>
              <a:rPr lang="ru-RU" sz="2700" b="1" i="1" dirty="0" smtClean="0"/>
              <a:t>(Движения выполняются в соответствии со словами).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 numCol="3">
            <a:normAutofit fontScale="625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err="1" smtClean="0"/>
              <a:t>Тили-тили-тили-дон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/>
              <a:t>Что за странный перезвон.</a:t>
            </a:r>
            <a:br>
              <a:rPr lang="ru-RU" dirty="0"/>
            </a:br>
            <a:r>
              <a:rPr lang="ru-RU" dirty="0"/>
              <a:t>То будильник наш звенит,</a:t>
            </a:r>
            <a:br>
              <a:rPr lang="ru-RU" dirty="0"/>
            </a:br>
            <a:r>
              <a:rPr lang="ru-RU" dirty="0"/>
              <a:t>Просыпаться нам велит.</a:t>
            </a:r>
          </a:p>
          <a:p>
            <a:r>
              <a:rPr lang="ru-RU" dirty="0"/>
              <a:t>Прогоню остатки сна </a:t>
            </a:r>
            <a:br>
              <a:rPr lang="ru-RU" dirty="0"/>
            </a:br>
            <a:r>
              <a:rPr lang="ru-RU" dirty="0"/>
              <a:t>Одеяло в сторону.</a:t>
            </a:r>
            <a:br>
              <a:rPr lang="ru-RU" dirty="0"/>
            </a:br>
            <a:r>
              <a:rPr lang="ru-RU" dirty="0"/>
              <a:t>Нам гимнастика нужна</a:t>
            </a:r>
            <a:br>
              <a:rPr lang="ru-RU" dirty="0"/>
            </a:br>
            <a:r>
              <a:rPr lang="ru-RU" dirty="0"/>
              <a:t>Помогает здорово.</a:t>
            </a:r>
          </a:p>
          <a:p>
            <a:r>
              <a:rPr lang="ru-RU" dirty="0"/>
              <a:t>Мы проснулись, </a:t>
            </a:r>
            <a:r>
              <a:rPr lang="ru-RU" dirty="0" smtClean="0"/>
              <a:t>потянулись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С боку набок повернулись,</a:t>
            </a:r>
            <a:br>
              <a:rPr lang="ru-RU" dirty="0"/>
            </a:br>
            <a:r>
              <a:rPr lang="ru-RU" dirty="0"/>
              <a:t>И обратно потянулись.</a:t>
            </a:r>
            <a:br>
              <a:rPr lang="ru-RU" dirty="0"/>
            </a:br>
            <a:r>
              <a:rPr lang="ru-RU" dirty="0"/>
              <a:t>И еще один разок,</a:t>
            </a:r>
            <a:br>
              <a:rPr lang="ru-RU" dirty="0"/>
            </a:br>
            <a:r>
              <a:rPr lang="ru-RU" dirty="0"/>
              <a:t>С боку набок повернулись,</a:t>
            </a:r>
            <a:br>
              <a:rPr lang="ru-RU" dirty="0"/>
            </a:br>
            <a:r>
              <a:rPr lang="ru-RU" dirty="0"/>
              <a:t>И обратно потянулись.</a:t>
            </a:r>
          </a:p>
          <a:p>
            <a:r>
              <a:rPr lang="ru-RU" dirty="0"/>
              <a:t>Ножки мы подняли,</a:t>
            </a:r>
            <a:br>
              <a:rPr lang="ru-RU" dirty="0"/>
            </a:br>
            <a:r>
              <a:rPr lang="ru-RU" dirty="0"/>
              <a:t>На педали встали.</a:t>
            </a:r>
            <a:br>
              <a:rPr lang="ru-RU" dirty="0"/>
            </a:br>
            <a:r>
              <a:rPr lang="ru-RU" dirty="0"/>
              <a:t>Быстрей педали я кручу,</a:t>
            </a:r>
            <a:br>
              <a:rPr lang="ru-RU" dirty="0"/>
            </a:br>
            <a:r>
              <a:rPr lang="ru-RU" dirty="0"/>
              <a:t>И качу, качу, качу.</a:t>
            </a:r>
            <a:br>
              <a:rPr lang="ru-RU" dirty="0"/>
            </a:br>
            <a:r>
              <a:rPr lang="ru-RU" dirty="0"/>
              <a:t>Очутились на лугу.</a:t>
            </a:r>
            <a:br>
              <a:rPr lang="ru-RU" dirty="0"/>
            </a:br>
            <a:r>
              <a:rPr lang="ru-RU" dirty="0"/>
              <a:t>Крылья пестрые порхают,</a:t>
            </a:r>
            <a:br>
              <a:rPr lang="ru-RU" dirty="0"/>
            </a:br>
            <a:r>
              <a:rPr lang="ru-RU" dirty="0"/>
              <a:t>Это бабочки летают.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>
              <a:buNone/>
            </a:pPr>
            <a:r>
              <a:rPr lang="ru-RU" dirty="0"/>
              <a:t> </a:t>
            </a:r>
            <a:r>
              <a:rPr lang="ru-RU" dirty="0" smtClean="0"/>
              <a:t>     Встанем </a:t>
            </a:r>
            <a:r>
              <a:rPr lang="ru-RU" dirty="0"/>
              <a:t>у кроватки дружно.</a:t>
            </a:r>
            <a:br>
              <a:rPr lang="ru-RU" dirty="0"/>
            </a:br>
            <a:r>
              <a:rPr lang="ru-RU" dirty="0"/>
              <a:t>И посмотрим мы в окно.</a:t>
            </a:r>
            <a:br>
              <a:rPr lang="ru-RU" dirty="0"/>
            </a:br>
            <a:r>
              <a:rPr lang="ru-RU" dirty="0"/>
              <a:t>Шел петух по двору,</a:t>
            </a:r>
            <a:br>
              <a:rPr lang="ru-RU" dirty="0"/>
            </a:br>
            <a:r>
              <a:rPr lang="ru-RU" dirty="0"/>
              <a:t>Крикнул нам «Ку-ка-ре-ку!»</a:t>
            </a:r>
            <a:br>
              <a:rPr lang="ru-RU" dirty="0"/>
            </a:br>
            <a:r>
              <a:rPr lang="ru-RU" dirty="0"/>
              <a:t>Крыльями похлопал,</a:t>
            </a:r>
            <a:br>
              <a:rPr lang="ru-RU" dirty="0"/>
            </a:br>
            <a:r>
              <a:rPr lang="ru-RU" dirty="0"/>
              <a:t>Ножками </a:t>
            </a:r>
            <a:r>
              <a:rPr lang="ru-RU" dirty="0" smtClean="0"/>
              <a:t>потопал.  Ну </a:t>
            </a:r>
            <a:r>
              <a:rPr lang="ru-RU" dirty="0"/>
              <a:t>и мы в ответ ему</a:t>
            </a:r>
            <a:br>
              <a:rPr lang="ru-RU" dirty="0"/>
            </a:br>
            <a:r>
              <a:rPr lang="ru-RU" dirty="0"/>
              <a:t>Крикнем все «Ку-ка-ре-ку!»</a:t>
            </a:r>
            <a:br>
              <a:rPr lang="ru-RU" dirty="0"/>
            </a:br>
            <a:r>
              <a:rPr lang="ru-RU" dirty="0"/>
              <a:t>Наши ножки, наши ножки</a:t>
            </a:r>
            <a:br>
              <a:rPr lang="ru-RU" dirty="0"/>
            </a:br>
            <a:r>
              <a:rPr lang="ru-RU" dirty="0"/>
              <a:t>Побежали по дорожке.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100</TotalTime>
  <Words>226</Words>
  <Application>Microsoft Office PowerPoint</Application>
  <PresentationFormat>Экран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Значение гимнастики пробуждения для детей дошкольного возраста </vt:lpstr>
      <vt:lpstr>Слайд 2</vt:lpstr>
      <vt:lpstr>Гимнастика после сна состоит из несколько частей: </vt:lpstr>
      <vt:lpstr>Слайд 4</vt:lpstr>
      <vt:lpstr>Предлагаем вам комплекс гимнастики после сна</vt:lpstr>
      <vt:lpstr>Медвежата </vt:lpstr>
      <vt:lpstr>Я на солнышке лежу</vt:lpstr>
      <vt:lpstr>Дождь </vt:lpstr>
      <vt:lpstr>Комплекс упражнений  (Движения выполняются в соответствии со словами). </vt:lpstr>
      <vt:lpstr>Зайчик </vt:lpstr>
      <vt:lpstr>Дыхательная гимнастика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Значение гимнастики пробуждения для детей дошкольного возраста</dc:title>
  <dc:creator>Хомячок</dc:creator>
  <cp:lastModifiedBy>Хомячок</cp:lastModifiedBy>
  <cp:revision>10</cp:revision>
  <dcterms:created xsi:type="dcterms:W3CDTF">2012-02-13T10:22:54Z</dcterms:created>
  <dcterms:modified xsi:type="dcterms:W3CDTF">2012-02-13T12:02:58Z</dcterms:modified>
</cp:coreProperties>
</file>