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74EBF-1863-45D4-88A3-65B755C3A07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8B67F7-F4DD-419E-888E-9FFF8A1689B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Всем в семье хорошо, уютно и тепло</a:t>
          </a:r>
          <a:endParaRPr lang="ru-RU" sz="1800" dirty="0">
            <a:solidFill>
              <a:schemeClr val="tx1"/>
            </a:solidFill>
          </a:endParaRPr>
        </a:p>
      </dgm:t>
    </dgm:pt>
    <dgm:pt modelId="{184923F6-F5DC-47B2-B7CC-32D244726535}" type="parTrans" cxnId="{C6BC4DE2-84DD-4546-A2B2-AA07DC00CC37}">
      <dgm:prSet/>
      <dgm:spPr/>
      <dgm:t>
        <a:bodyPr/>
        <a:lstStyle/>
        <a:p>
          <a:endParaRPr lang="ru-RU"/>
        </a:p>
      </dgm:t>
    </dgm:pt>
    <dgm:pt modelId="{D9E724AB-AFA7-4179-8574-160603196080}" type="sibTrans" cxnId="{C6BC4DE2-84DD-4546-A2B2-AA07DC00CC37}">
      <dgm:prSet/>
      <dgm:spPr/>
      <dgm:t>
        <a:bodyPr/>
        <a:lstStyle/>
        <a:p>
          <a:endParaRPr lang="ru-RU"/>
        </a:p>
      </dgm:t>
    </dgm:pt>
    <dgm:pt modelId="{55A20C42-AE1D-49F4-ADEF-27F0A887023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Любые трудности решаются сообща</a:t>
          </a:r>
          <a:endParaRPr lang="ru-RU" sz="1800" dirty="0">
            <a:solidFill>
              <a:schemeClr val="tx1"/>
            </a:solidFill>
          </a:endParaRPr>
        </a:p>
      </dgm:t>
    </dgm:pt>
    <dgm:pt modelId="{E4F27F04-CA3B-4EB8-BEAD-01E7FD58E74E}" type="parTrans" cxnId="{ED29562C-729B-4ACB-A0B0-3F4AC0771714}">
      <dgm:prSet/>
      <dgm:spPr/>
      <dgm:t>
        <a:bodyPr/>
        <a:lstStyle/>
        <a:p>
          <a:endParaRPr lang="ru-RU"/>
        </a:p>
      </dgm:t>
    </dgm:pt>
    <dgm:pt modelId="{BCAE19AD-9F07-43C3-A236-CD0BF574BD92}" type="sibTrans" cxnId="{ED29562C-729B-4ACB-A0B0-3F4AC0771714}">
      <dgm:prSet/>
      <dgm:spPr/>
      <dgm:t>
        <a:bodyPr/>
        <a:lstStyle/>
        <a:p>
          <a:endParaRPr lang="ru-RU"/>
        </a:p>
      </dgm:t>
    </dgm:pt>
    <dgm:pt modelId="{0BA718CF-BE0D-430E-93AD-BD510187373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Благожелательность звучит в словах и видна в делах</a:t>
          </a:r>
          <a:endParaRPr lang="ru-RU" sz="1800" dirty="0">
            <a:solidFill>
              <a:schemeClr val="tx1"/>
            </a:solidFill>
          </a:endParaRPr>
        </a:p>
      </dgm:t>
    </dgm:pt>
    <dgm:pt modelId="{4868C593-18BD-464E-B810-35C60A83E2DF}" type="parTrans" cxnId="{6F9633C1-76CF-4D9B-8C1C-7B1E0C1D2DA0}">
      <dgm:prSet/>
      <dgm:spPr/>
      <dgm:t>
        <a:bodyPr/>
        <a:lstStyle/>
        <a:p>
          <a:endParaRPr lang="ru-RU"/>
        </a:p>
      </dgm:t>
    </dgm:pt>
    <dgm:pt modelId="{920EF2FC-EF4A-497D-9EC7-3CB4529B116F}" type="sibTrans" cxnId="{6F9633C1-76CF-4D9B-8C1C-7B1E0C1D2DA0}">
      <dgm:prSet/>
      <dgm:spPr/>
      <dgm:t>
        <a:bodyPr/>
        <a:lstStyle/>
        <a:p>
          <a:endParaRPr lang="ru-RU"/>
        </a:p>
      </dgm:t>
    </dgm:pt>
    <dgm:pt modelId="{1712099D-8537-4659-90FD-A466D16128C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Здесь мирные и гармоничные отношения между супругами, детьми, друзьями, коллегами</a:t>
          </a:r>
          <a:endParaRPr lang="ru-RU" sz="1800" dirty="0">
            <a:solidFill>
              <a:schemeClr val="tx1"/>
            </a:solidFill>
          </a:endParaRPr>
        </a:p>
      </dgm:t>
    </dgm:pt>
    <dgm:pt modelId="{561C0D7F-093A-4BC3-B580-02EA196164AA}" type="parTrans" cxnId="{4CBA6C37-3185-4EF1-8314-243695852F38}">
      <dgm:prSet/>
      <dgm:spPr/>
      <dgm:t>
        <a:bodyPr/>
        <a:lstStyle/>
        <a:p>
          <a:endParaRPr lang="ru-RU"/>
        </a:p>
      </dgm:t>
    </dgm:pt>
    <dgm:pt modelId="{1CFCF00F-3808-4C26-823F-B4366FA3819C}" type="sibTrans" cxnId="{4CBA6C37-3185-4EF1-8314-243695852F38}">
      <dgm:prSet/>
      <dgm:spPr/>
      <dgm:t>
        <a:bodyPr/>
        <a:lstStyle/>
        <a:p>
          <a:endParaRPr lang="ru-RU"/>
        </a:p>
      </dgm:t>
    </dgm:pt>
    <dgm:pt modelId="{D46C6E84-77B1-4E08-814A-BE89653EE2FD}" type="pres">
      <dgm:prSet presAssocID="{B0074EBF-1863-45D4-88A3-65B755C3A0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6D4FC1-B657-41FF-A095-4FB8268CE551}" type="pres">
      <dgm:prSet presAssocID="{A48B67F7-F4DD-419E-888E-9FFF8A1689B3}" presName="linNode" presStyleCnt="0"/>
      <dgm:spPr/>
    </dgm:pt>
    <dgm:pt modelId="{51352337-4098-49D5-B74C-3A49FD979091}" type="pres">
      <dgm:prSet presAssocID="{A48B67F7-F4DD-419E-888E-9FFF8A1689B3}" presName="parentShp" presStyleLbl="node1" presStyleIdx="0" presStyleCnt="4" custScaleX="475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4BD6-36B1-41F3-8505-5995E66F9E4F}" type="pres">
      <dgm:prSet presAssocID="{A48B67F7-F4DD-419E-888E-9FFF8A1689B3}" presName="childShp" presStyleLbl="bgAccFollowNode1" presStyleIdx="0" presStyleCnt="4">
        <dgm:presLayoutVars>
          <dgm:bulletEnabled val="1"/>
        </dgm:presLayoutVars>
      </dgm:prSet>
      <dgm:spPr/>
    </dgm:pt>
    <dgm:pt modelId="{721443D4-7DB4-4BC1-BFCE-EA02778C2A66}" type="pres">
      <dgm:prSet presAssocID="{D9E724AB-AFA7-4179-8574-160603196080}" presName="spacing" presStyleCnt="0"/>
      <dgm:spPr/>
    </dgm:pt>
    <dgm:pt modelId="{CB605BFF-E7F3-4195-BB96-E311551F75F5}" type="pres">
      <dgm:prSet presAssocID="{55A20C42-AE1D-49F4-ADEF-27F0A887023F}" presName="linNode" presStyleCnt="0"/>
      <dgm:spPr/>
    </dgm:pt>
    <dgm:pt modelId="{415BA7A4-700F-4501-BB9B-C9DE48815DB9}" type="pres">
      <dgm:prSet presAssocID="{55A20C42-AE1D-49F4-ADEF-27F0A887023F}" presName="parentShp" presStyleLbl="node1" presStyleIdx="1" presStyleCnt="4" custScaleX="514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3627E-2CE5-4DD7-9580-982B3B85AB16}" type="pres">
      <dgm:prSet presAssocID="{55A20C42-AE1D-49F4-ADEF-27F0A887023F}" presName="childShp" presStyleLbl="bgAccFollowNode1" presStyleIdx="1" presStyleCnt="4">
        <dgm:presLayoutVars>
          <dgm:bulletEnabled val="1"/>
        </dgm:presLayoutVars>
      </dgm:prSet>
      <dgm:spPr/>
    </dgm:pt>
    <dgm:pt modelId="{15F5DE35-519F-4DDB-AF1B-0F608B068D1C}" type="pres">
      <dgm:prSet presAssocID="{BCAE19AD-9F07-43C3-A236-CD0BF574BD92}" presName="spacing" presStyleCnt="0"/>
      <dgm:spPr/>
    </dgm:pt>
    <dgm:pt modelId="{F7BF1415-BB16-4E52-82A5-CAC5E0D34B4C}" type="pres">
      <dgm:prSet presAssocID="{0BA718CF-BE0D-430E-93AD-BD510187373C}" presName="linNode" presStyleCnt="0"/>
      <dgm:spPr/>
    </dgm:pt>
    <dgm:pt modelId="{0D81ED9A-3573-4EA9-A32F-BB16A4E719EF}" type="pres">
      <dgm:prSet presAssocID="{0BA718CF-BE0D-430E-93AD-BD510187373C}" presName="parentShp" presStyleLbl="node1" presStyleIdx="2" presStyleCnt="4" custScaleX="506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C3320-AE1D-4D42-9DA2-41B9D85E5F0B}" type="pres">
      <dgm:prSet presAssocID="{0BA718CF-BE0D-430E-93AD-BD510187373C}" presName="childShp" presStyleLbl="bgAccFollowNode1" presStyleIdx="2" presStyleCnt="4">
        <dgm:presLayoutVars>
          <dgm:bulletEnabled val="1"/>
        </dgm:presLayoutVars>
      </dgm:prSet>
      <dgm:spPr/>
    </dgm:pt>
    <dgm:pt modelId="{8D199F16-1756-444A-B71F-29271CB19242}" type="pres">
      <dgm:prSet presAssocID="{920EF2FC-EF4A-497D-9EC7-3CB4529B116F}" presName="spacing" presStyleCnt="0"/>
      <dgm:spPr/>
    </dgm:pt>
    <dgm:pt modelId="{C7B37BDF-9023-4357-AE55-C0C68A8A714C}" type="pres">
      <dgm:prSet presAssocID="{1712099D-8537-4659-90FD-A466D16128C4}" presName="linNode" presStyleCnt="0"/>
      <dgm:spPr/>
    </dgm:pt>
    <dgm:pt modelId="{9F025D53-CEA9-448E-A476-854B77764FC0}" type="pres">
      <dgm:prSet presAssocID="{1712099D-8537-4659-90FD-A466D16128C4}" presName="parentShp" presStyleLbl="node1" presStyleIdx="3" presStyleCnt="4" custScaleX="535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CAB34-3731-4336-974B-038413CCBB6E}" type="pres">
      <dgm:prSet presAssocID="{1712099D-8537-4659-90FD-A466D16128C4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6BC4DE2-84DD-4546-A2B2-AA07DC00CC37}" srcId="{B0074EBF-1863-45D4-88A3-65B755C3A07B}" destId="{A48B67F7-F4DD-419E-888E-9FFF8A1689B3}" srcOrd="0" destOrd="0" parTransId="{184923F6-F5DC-47B2-B7CC-32D244726535}" sibTransId="{D9E724AB-AFA7-4179-8574-160603196080}"/>
    <dgm:cxn modelId="{48AE85F6-066A-4924-AA60-965718C46D67}" type="presOf" srcId="{55A20C42-AE1D-49F4-ADEF-27F0A887023F}" destId="{415BA7A4-700F-4501-BB9B-C9DE48815DB9}" srcOrd="0" destOrd="0" presId="urn:microsoft.com/office/officeart/2005/8/layout/vList6"/>
    <dgm:cxn modelId="{4CBA6C37-3185-4EF1-8314-243695852F38}" srcId="{B0074EBF-1863-45D4-88A3-65B755C3A07B}" destId="{1712099D-8537-4659-90FD-A466D16128C4}" srcOrd="3" destOrd="0" parTransId="{561C0D7F-093A-4BC3-B580-02EA196164AA}" sibTransId="{1CFCF00F-3808-4C26-823F-B4366FA3819C}"/>
    <dgm:cxn modelId="{6F9633C1-76CF-4D9B-8C1C-7B1E0C1D2DA0}" srcId="{B0074EBF-1863-45D4-88A3-65B755C3A07B}" destId="{0BA718CF-BE0D-430E-93AD-BD510187373C}" srcOrd="2" destOrd="0" parTransId="{4868C593-18BD-464E-B810-35C60A83E2DF}" sibTransId="{920EF2FC-EF4A-497D-9EC7-3CB4529B116F}"/>
    <dgm:cxn modelId="{D24686BC-C09C-4BD1-AAFF-D863FCF757A4}" type="presOf" srcId="{B0074EBF-1863-45D4-88A3-65B755C3A07B}" destId="{D46C6E84-77B1-4E08-814A-BE89653EE2FD}" srcOrd="0" destOrd="0" presId="urn:microsoft.com/office/officeart/2005/8/layout/vList6"/>
    <dgm:cxn modelId="{108B467D-D7E7-4DE9-ABBC-65FD71498B51}" type="presOf" srcId="{1712099D-8537-4659-90FD-A466D16128C4}" destId="{9F025D53-CEA9-448E-A476-854B77764FC0}" srcOrd="0" destOrd="0" presId="urn:microsoft.com/office/officeart/2005/8/layout/vList6"/>
    <dgm:cxn modelId="{7B299A29-31F7-4E22-AC78-30421BD62E0B}" type="presOf" srcId="{0BA718CF-BE0D-430E-93AD-BD510187373C}" destId="{0D81ED9A-3573-4EA9-A32F-BB16A4E719EF}" srcOrd="0" destOrd="0" presId="urn:microsoft.com/office/officeart/2005/8/layout/vList6"/>
    <dgm:cxn modelId="{ED29562C-729B-4ACB-A0B0-3F4AC0771714}" srcId="{B0074EBF-1863-45D4-88A3-65B755C3A07B}" destId="{55A20C42-AE1D-49F4-ADEF-27F0A887023F}" srcOrd="1" destOrd="0" parTransId="{E4F27F04-CA3B-4EB8-BEAD-01E7FD58E74E}" sibTransId="{BCAE19AD-9F07-43C3-A236-CD0BF574BD92}"/>
    <dgm:cxn modelId="{A9B4A1DB-BC64-4F69-AE62-4798F5FA9701}" type="presOf" srcId="{A48B67F7-F4DD-419E-888E-9FFF8A1689B3}" destId="{51352337-4098-49D5-B74C-3A49FD979091}" srcOrd="0" destOrd="0" presId="urn:microsoft.com/office/officeart/2005/8/layout/vList6"/>
    <dgm:cxn modelId="{4A921C0B-57FB-4D99-93DD-9C099136CABE}" type="presParOf" srcId="{D46C6E84-77B1-4E08-814A-BE89653EE2FD}" destId="{106D4FC1-B657-41FF-A095-4FB8268CE551}" srcOrd="0" destOrd="0" presId="urn:microsoft.com/office/officeart/2005/8/layout/vList6"/>
    <dgm:cxn modelId="{E9FCEF55-A746-4813-9E3A-488F247295CC}" type="presParOf" srcId="{106D4FC1-B657-41FF-A095-4FB8268CE551}" destId="{51352337-4098-49D5-B74C-3A49FD979091}" srcOrd="0" destOrd="0" presId="urn:microsoft.com/office/officeart/2005/8/layout/vList6"/>
    <dgm:cxn modelId="{E5C3426C-A802-4F65-9E90-0AF70362990A}" type="presParOf" srcId="{106D4FC1-B657-41FF-A095-4FB8268CE551}" destId="{EF4D4BD6-36B1-41F3-8505-5995E66F9E4F}" srcOrd="1" destOrd="0" presId="urn:microsoft.com/office/officeart/2005/8/layout/vList6"/>
    <dgm:cxn modelId="{D7E42980-7D66-47ED-95EE-B5DDA5564177}" type="presParOf" srcId="{D46C6E84-77B1-4E08-814A-BE89653EE2FD}" destId="{721443D4-7DB4-4BC1-BFCE-EA02778C2A66}" srcOrd="1" destOrd="0" presId="urn:microsoft.com/office/officeart/2005/8/layout/vList6"/>
    <dgm:cxn modelId="{0850ADFE-75CB-4FB5-A3B5-EBD6C59E2FDC}" type="presParOf" srcId="{D46C6E84-77B1-4E08-814A-BE89653EE2FD}" destId="{CB605BFF-E7F3-4195-BB96-E311551F75F5}" srcOrd="2" destOrd="0" presId="urn:microsoft.com/office/officeart/2005/8/layout/vList6"/>
    <dgm:cxn modelId="{A93B8492-EF2B-44EE-9B12-E13067BFFEE3}" type="presParOf" srcId="{CB605BFF-E7F3-4195-BB96-E311551F75F5}" destId="{415BA7A4-700F-4501-BB9B-C9DE48815DB9}" srcOrd="0" destOrd="0" presId="urn:microsoft.com/office/officeart/2005/8/layout/vList6"/>
    <dgm:cxn modelId="{EDE73087-1554-4396-9703-E4DE91188170}" type="presParOf" srcId="{CB605BFF-E7F3-4195-BB96-E311551F75F5}" destId="{29F3627E-2CE5-4DD7-9580-982B3B85AB16}" srcOrd="1" destOrd="0" presId="urn:microsoft.com/office/officeart/2005/8/layout/vList6"/>
    <dgm:cxn modelId="{ADCD7E02-B810-4DEE-B0E6-16B169F957B0}" type="presParOf" srcId="{D46C6E84-77B1-4E08-814A-BE89653EE2FD}" destId="{15F5DE35-519F-4DDB-AF1B-0F608B068D1C}" srcOrd="3" destOrd="0" presId="urn:microsoft.com/office/officeart/2005/8/layout/vList6"/>
    <dgm:cxn modelId="{A601A9E9-2F22-421D-966B-6AA90C653C8C}" type="presParOf" srcId="{D46C6E84-77B1-4E08-814A-BE89653EE2FD}" destId="{F7BF1415-BB16-4E52-82A5-CAC5E0D34B4C}" srcOrd="4" destOrd="0" presId="urn:microsoft.com/office/officeart/2005/8/layout/vList6"/>
    <dgm:cxn modelId="{984EAAE8-71AB-4DB1-BBF5-96A8B046E1D7}" type="presParOf" srcId="{F7BF1415-BB16-4E52-82A5-CAC5E0D34B4C}" destId="{0D81ED9A-3573-4EA9-A32F-BB16A4E719EF}" srcOrd="0" destOrd="0" presId="urn:microsoft.com/office/officeart/2005/8/layout/vList6"/>
    <dgm:cxn modelId="{23FA9DEB-824B-4749-AE73-69B81E49FA96}" type="presParOf" srcId="{F7BF1415-BB16-4E52-82A5-CAC5E0D34B4C}" destId="{BBCC3320-AE1D-4D42-9DA2-41B9D85E5F0B}" srcOrd="1" destOrd="0" presId="urn:microsoft.com/office/officeart/2005/8/layout/vList6"/>
    <dgm:cxn modelId="{1134DAA6-3054-450F-ADEB-2A4ECEBD04D1}" type="presParOf" srcId="{D46C6E84-77B1-4E08-814A-BE89653EE2FD}" destId="{8D199F16-1756-444A-B71F-29271CB19242}" srcOrd="5" destOrd="0" presId="urn:microsoft.com/office/officeart/2005/8/layout/vList6"/>
    <dgm:cxn modelId="{3DF4F73C-303F-4289-B327-94EA1C4DB4E2}" type="presParOf" srcId="{D46C6E84-77B1-4E08-814A-BE89653EE2FD}" destId="{C7B37BDF-9023-4357-AE55-C0C68A8A714C}" srcOrd="6" destOrd="0" presId="urn:microsoft.com/office/officeart/2005/8/layout/vList6"/>
    <dgm:cxn modelId="{C0EAE0B1-9CDD-4566-B315-869AE4E0772C}" type="presParOf" srcId="{C7B37BDF-9023-4357-AE55-C0C68A8A714C}" destId="{9F025D53-CEA9-448E-A476-854B77764FC0}" srcOrd="0" destOrd="0" presId="urn:microsoft.com/office/officeart/2005/8/layout/vList6"/>
    <dgm:cxn modelId="{2D8B1745-FAD4-47A7-9CE1-044A4A35AF23}" type="presParOf" srcId="{C7B37BDF-9023-4357-AE55-C0C68A8A714C}" destId="{EA9CAB34-3731-4336-974B-038413CCBB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1A084-1414-4F33-A17D-F2E989EF845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5F938-98AF-4BDD-809F-1D193873926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9233A92-61A0-40DC-859B-5248F3BC67C2}" type="parTrans" cxnId="{EFC8E990-C4A6-4912-9B9C-C761105CEFB1}">
      <dgm:prSet/>
      <dgm:spPr/>
      <dgm:t>
        <a:bodyPr/>
        <a:lstStyle/>
        <a:p>
          <a:endParaRPr lang="ru-RU"/>
        </a:p>
      </dgm:t>
    </dgm:pt>
    <dgm:pt modelId="{9B2D2CBB-5528-4BEB-979F-E983F46F66DA}" type="sibTrans" cxnId="{EFC8E990-C4A6-4912-9B9C-C761105CEFB1}">
      <dgm:prSet/>
      <dgm:spPr/>
      <dgm:t>
        <a:bodyPr/>
        <a:lstStyle/>
        <a:p>
          <a:endParaRPr lang="ru-RU"/>
        </a:p>
      </dgm:t>
    </dgm:pt>
    <dgm:pt modelId="{94E021AF-AF14-43BE-8B93-3805FE465BB5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Противоречивые требования у родителей к ребенку                                     </a:t>
          </a:r>
          <a:r>
            <a:rPr lang="ru-RU" sz="1800" dirty="0" smtClean="0">
              <a:solidFill>
                <a:schemeClr val="tx1"/>
              </a:solidFill>
            </a:rPr>
            <a:t>(что позволяет один родителей, запрещает другой)</a:t>
          </a:r>
          <a:endParaRPr lang="ru-RU" sz="1800" dirty="0">
            <a:solidFill>
              <a:schemeClr val="tx1"/>
            </a:solidFill>
          </a:endParaRPr>
        </a:p>
      </dgm:t>
    </dgm:pt>
    <dgm:pt modelId="{CAB3F852-497D-4395-AF19-C9F9664A3478}" type="parTrans" cxnId="{BBF26374-B072-4C02-8757-4CF7BB174862}">
      <dgm:prSet/>
      <dgm:spPr/>
      <dgm:t>
        <a:bodyPr/>
        <a:lstStyle/>
        <a:p>
          <a:endParaRPr lang="ru-RU"/>
        </a:p>
      </dgm:t>
    </dgm:pt>
    <dgm:pt modelId="{929DA049-785E-4F47-AD9A-2A37AF2E532E}" type="sibTrans" cxnId="{BBF26374-B072-4C02-8757-4CF7BB174862}">
      <dgm:prSet/>
      <dgm:spPr/>
      <dgm:t>
        <a:bodyPr/>
        <a:lstStyle/>
        <a:p>
          <a:endParaRPr lang="ru-RU"/>
        </a:p>
      </dgm:t>
    </dgm:pt>
    <dgm:pt modelId="{6BB40103-DFC2-496C-964E-5E30B8EBD6CF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Стрессовое или депрессивное состояние родителей</a:t>
          </a:r>
          <a:endParaRPr lang="ru-RU" sz="2000" dirty="0">
            <a:solidFill>
              <a:schemeClr val="tx1"/>
            </a:solidFill>
          </a:endParaRPr>
        </a:p>
      </dgm:t>
    </dgm:pt>
    <dgm:pt modelId="{483DFE33-95FC-4234-90A6-9D16E4EB60A1}" type="parTrans" cxnId="{1DEAAD5F-EB87-42BE-9209-E0CFBF2DE25D}">
      <dgm:prSet/>
      <dgm:spPr/>
      <dgm:t>
        <a:bodyPr/>
        <a:lstStyle/>
        <a:p>
          <a:endParaRPr lang="ru-RU"/>
        </a:p>
      </dgm:t>
    </dgm:pt>
    <dgm:pt modelId="{063F4299-7B0C-40FB-8295-0CABE6CF2018}" type="sibTrans" cxnId="{1DEAAD5F-EB87-42BE-9209-E0CFBF2DE25D}">
      <dgm:prSet/>
      <dgm:spPr/>
      <dgm:t>
        <a:bodyPr/>
        <a:lstStyle/>
        <a:p>
          <a:endParaRPr lang="ru-RU"/>
        </a:p>
      </dgm:t>
    </dgm:pt>
    <dgm:pt modelId="{8484926C-923D-4C1F-8772-080E02974965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 Конфликты между членами семьи </a:t>
          </a:r>
          <a:endParaRPr lang="ru-RU" sz="2000" dirty="0">
            <a:solidFill>
              <a:schemeClr val="tx1"/>
            </a:solidFill>
          </a:endParaRPr>
        </a:p>
      </dgm:t>
    </dgm:pt>
    <dgm:pt modelId="{9DD898D7-8491-41B3-B2CC-ADED6B2EB9CC}" type="parTrans" cxnId="{FA3B94F0-CB10-4C7F-BBAD-5100327808C1}">
      <dgm:prSet/>
      <dgm:spPr/>
      <dgm:t>
        <a:bodyPr/>
        <a:lstStyle/>
        <a:p>
          <a:endParaRPr lang="ru-RU"/>
        </a:p>
      </dgm:t>
    </dgm:pt>
    <dgm:pt modelId="{6DF31211-8B7C-42B5-B7FA-EC8321526E61}" type="sibTrans" cxnId="{FA3B94F0-CB10-4C7F-BBAD-5100327808C1}">
      <dgm:prSet/>
      <dgm:spPr/>
      <dgm:t>
        <a:bodyPr/>
        <a:lstStyle/>
        <a:p>
          <a:endParaRPr lang="ru-RU"/>
        </a:p>
      </dgm:t>
    </dgm:pt>
    <dgm:pt modelId="{AEF66872-D5C5-4CCA-A940-4B1F01DB112E}" type="pres">
      <dgm:prSet presAssocID="{3FD1A084-1414-4F33-A17D-F2E989EF84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081E9C-E69D-4A66-9CA1-A2888FC2B1EC}" type="pres">
      <dgm:prSet presAssocID="{35E5F938-98AF-4BDD-809F-1D193873926C}" presName="singleCycle" presStyleCnt="0"/>
      <dgm:spPr/>
    </dgm:pt>
    <dgm:pt modelId="{B12FC8E7-8382-493D-A6BD-1FABB0F05F59}" type="pres">
      <dgm:prSet presAssocID="{35E5F938-98AF-4BDD-809F-1D193873926C}" presName="singleCenter" presStyleLbl="node1" presStyleIdx="0" presStyleCnt="4" custScaleX="277276" custScaleY="134864" custLinFactNeighborX="-2701" custLinFactNeighborY="-576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4772F01-1FDE-47FF-A639-12A6F8382EA3}" type="pres">
      <dgm:prSet presAssocID="{CAB3F852-497D-4395-AF19-C9F9664A3478}" presName="Name56" presStyleLbl="parChTrans1D2" presStyleIdx="0" presStyleCnt="3"/>
      <dgm:spPr/>
      <dgm:t>
        <a:bodyPr/>
        <a:lstStyle/>
        <a:p>
          <a:endParaRPr lang="ru-RU"/>
        </a:p>
      </dgm:t>
    </dgm:pt>
    <dgm:pt modelId="{2F27A753-7C59-40D8-AE90-84EE05EB252C}" type="pres">
      <dgm:prSet presAssocID="{94E021AF-AF14-43BE-8B93-3805FE465BB5}" presName="text0" presStyleLbl="node1" presStyleIdx="1" presStyleCnt="4" custScaleX="741836" custScaleY="86403" custRadScaleRad="84412" custRadScaleInc="-2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BDD2D-2667-4586-B5A0-22B4037A36A5}" type="pres">
      <dgm:prSet presAssocID="{483DFE33-95FC-4234-90A6-9D16E4EB60A1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55FC14A-D79B-48AC-82E6-ED0980E5CF47}" type="pres">
      <dgm:prSet presAssocID="{6BB40103-DFC2-496C-964E-5E30B8EBD6CF}" presName="text0" presStyleLbl="node1" presStyleIdx="2" presStyleCnt="4" custScaleX="405883" custScaleY="51405" custRadScaleRad="117792" custRadScaleInc="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30AEA-2AB1-46FD-9DBF-42E2588A916B}" type="pres">
      <dgm:prSet presAssocID="{9DD898D7-8491-41B3-B2CC-ADED6B2EB9C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932834EF-67F3-4558-BC32-534714930306}" type="pres">
      <dgm:prSet presAssocID="{8484926C-923D-4C1F-8772-080E02974965}" presName="text0" presStyleLbl="node1" presStyleIdx="3" presStyleCnt="4" custScaleX="336048" custScaleY="62566" custRadScaleRad="119125" custRadScaleInc="-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0B3C4-9D83-4761-8E10-36C357DB5714}" type="presOf" srcId="{8484926C-923D-4C1F-8772-080E02974965}" destId="{932834EF-67F3-4558-BC32-534714930306}" srcOrd="0" destOrd="0" presId="urn:microsoft.com/office/officeart/2008/layout/RadialCluster"/>
    <dgm:cxn modelId="{5F6AE599-6660-41E9-A26A-B5C29560F980}" type="presOf" srcId="{483DFE33-95FC-4234-90A6-9D16E4EB60A1}" destId="{BFABDD2D-2667-4586-B5A0-22B4037A36A5}" srcOrd="0" destOrd="0" presId="urn:microsoft.com/office/officeart/2008/layout/RadialCluster"/>
    <dgm:cxn modelId="{E9F17418-829B-4D5E-AD0F-98E439EE7E90}" type="presOf" srcId="{3FD1A084-1414-4F33-A17D-F2E989EF845F}" destId="{AEF66872-D5C5-4CCA-A940-4B1F01DB112E}" srcOrd="0" destOrd="0" presId="urn:microsoft.com/office/officeart/2008/layout/RadialCluster"/>
    <dgm:cxn modelId="{D5B5F513-5503-4B6C-8BFB-7392B79296B9}" type="presOf" srcId="{94E021AF-AF14-43BE-8B93-3805FE465BB5}" destId="{2F27A753-7C59-40D8-AE90-84EE05EB252C}" srcOrd="0" destOrd="0" presId="urn:microsoft.com/office/officeart/2008/layout/RadialCluster"/>
    <dgm:cxn modelId="{1DEAAD5F-EB87-42BE-9209-E0CFBF2DE25D}" srcId="{35E5F938-98AF-4BDD-809F-1D193873926C}" destId="{6BB40103-DFC2-496C-964E-5E30B8EBD6CF}" srcOrd="1" destOrd="0" parTransId="{483DFE33-95FC-4234-90A6-9D16E4EB60A1}" sibTransId="{063F4299-7B0C-40FB-8295-0CABE6CF2018}"/>
    <dgm:cxn modelId="{D13D8427-2317-4199-9146-E0AD32382E98}" type="presOf" srcId="{35E5F938-98AF-4BDD-809F-1D193873926C}" destId="{B12FC8E7-8382-493D-A6BD-1FABB0F05F59}" srcOrd="0" destOrd="0" presId="urn:microsoft.com/office/officeart/2008/layout/RadialCluster"/>
    <dgm:cxn modelId="{EFC8E990-C4A6-4912-9B9C-C761105CEFB1}" srcId="{3FD1A084-1414-4F33-A17D-F2E989EF845F}" destId="{35E5F938-98AF-4BDD-809F-1D193873926C}" srcOrd="0" destOrd="0" parTransId="{19233A92-61A0-40DC-859B-5248F3BC67C2}" sibTransId="{9B2D2CBB-5528-4BEB-979F-E983F46F66DA}"/>
    <dgm:cxn modelId="{FA3B94F0-CB10-4C7F-BBAD-5100327808C1}" srcId="{35E5F938-98AF-4BDD-809F-1D193873926C}" destId="{8484926C-923D-4C1F-8772-080E02974965}" srcOrd="2" destOrd="0" parTransId="{9DD898D7-8491-41B3-B2CC-ADED6B2EB9CC}" sibTransId="{6DF31211-8B7C-42B5-B7FA-EC8321526E61}"/>
    <dgm:cxn modelId="{1F004A7D-E6E5-4700-969C-7F4161A4860E}" type="presOf" srcId="{CAB3F852-497D-4395-AF19-C9F9664A3478}" destId="{54772F01-1FDE-47FF-A639-12A6F8382EA3}" srcOrd="0" destOrd="0" presId="urn:microsoft.com/office/officeart/2008/layout/RadialCluster"/>
    <dgm:cxn modelId="{BBF26374-B072-4C02-8757-4CF7BB174862}" srcId="{35E5F938-98AF-4BDD-809F-1D193873926C}" destId="{94E021AF-AF14-43BE-8B93-3805FE465BB5}" srcOrd="0" destOrd="0" parTransId="{CAB3F852-497D-4395-AF19-C9F9664A3478}" sibTransId="{929DA049-785E-4F47-AD9A-2A37AF2E532E}"/>
    <dgm:cxn modelId="{B4F94842-5B85-4F8E-BA9B-0B76A1BFD75B}" type="presOf" srcId="{6BB40103-DFC2-496C-964E-5E30B8EBD6CF}" destId="{F55FC14A-D79B-48AC-82E6-ED0980E5CF47}" srcOrd="0" destOrd="0" presId="urn:microsoft.com/office/officeart/2008/layout/RadialCluster"/>
    <dgm:cxn modelId="{ECD994C5-2733-46B5-AF35-4A8611DD1055}" type="presOf" srcId="{9DD898D7-8491-41B3-B2CC-ADED6B2EB9CC}" destId="{5F130AEA-2AB1-46FD-9DBF-42E2588A916B}" srcOrd="0" destOrd="0" presId="urn:microsoft.com/office/officeart/2008/layout/RadialCluster"/>
    <dgm:cxn modelId="{6E7215BE-C540-427A-89AB-D3A896F9D51C}" type="presParOf" srcId="{AEF66872-D5C5-4CCA-A940-4B1F01DB112E}" destId="{DA081E9C-E69D-4A66-9CA1-A2888FC2B1EC}" srcOrd="0" destOrd="0" presId="urn:microsoft.com/office/officeart/2008/layout/RadialCluster"/>
    <dgm:cxn modelId="{801913DA-3630-41BB-93C0-DEF2B998D640}" type="presParOf" srcId="{DA081E9C-E69D-4A66-9CA1-A2888FC2B1EC}" destId="{B12FC8E7-8382-493D-A6BD-1FABB0F05F59}" srcOrd="0" destOrd="0" presId="urn:microsoft.com/office/officeart/2008/layout/RadialCluster"/>
    <dgm:cxn modelId="{C7BF42D0-F587-4DC7-9795-EBA3DD51959C}" type="presParOf" srcId="{DA081E9C-E69D-4A66-9CA1-A2888FC2B1EC}" destId="{54772F01-1FDE-47FF-A639-12A6F8382EA3}" srcOrd="1" destOrd="0" presId="urn:microsoft.com/office/officeart/2008/layout/RadialCluster"/>
    <dgm:cxn modelId="{A2699AA3-DFE4-4E76-9BA0-09C5BBFAEF45}" type="presParOf" srcId="{DA081E9C-E69D-4A66-9CA1-A2888FC2B1EC}" destId="{2F27A753-7C59-40D8-AE90-84EE05EB252C}" srcOrd="2" destOrd="0" presId="urn:microsoft.com/office/officeart/2008/layout/RadialCluster"/>
    <dgm:cxn modelId="{A7AC7500-7C95-4E16-BE0A-10D24BF33DB3}" type="presParOf" srcId="{DA081E9C-E69D-4A66-9CA1-A2888FC2B1EC}" destId="{BFABDD2D-2667-4586-B5A0-22B4037A36A5}" srcOrd="3" destOrd="0" presId="urn:microsoft.com/office/officeart/2008/layout/RadialCluster"/>
    <dgm:cxn modelId="{4A2ACF2C-8F80-44A0-BDCC-70B7A3E0BC00}" type="presParOf" srcId="{DA081E9C-E69D-4A66-9CA1-A2888FC2B1EC}" destId="{F55FC14A-D79B-48AC-82E6-ED0980E5CF47}" srcOrd="4" destOrd="0" presId="urn:microsoft.com/office/officeart/2008/layout/RadialCluster"/>
    <dgm:cxn modelId="{54F1A9E5-3A07-41E8-8BA1-AAFF8F91E24E}" type="presParOf" srcId="{DA081E9C-E69D-4A66-9CA1-A2888FC2B1EC}" destId="{5F130AEA-2AB1-46FD-9DBF-42E2588A916B}" srcOrd="5" destOrd="0" presId="urn:microsoft.com/office/officeart/2008/layout/RadialCluster"/>
    <dgm:cxn modelId="{DF4FBBF6-168B-4681-AC31-C53DC39A6A70}" type="presParOf" srcId="{DA081E9C-E69D-4A66-9CA1-A2888FC2B1EC}" destId="{932834EF-67F3-4558-BC32-53471493030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D4BD6-36B1-41F3-8505-5995E66F9E4F}">
      <dsp:nvSpPr>
        <dsp:cNvPr id="0" name=""/>
        <dsp:cNvSpPr/>
      </dsp:nvSpPr>
      <dsp:spPr>
        <a:xfrm>
          <a:off x="3454589" y="1476"/>
          <a:ext cx="1088913" cy="11715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52337-4098-49D5-B74C-3A49FD979091}">
      <dsp:nvSpPr>
        <dsp:cNvPr id="0" name=""/>
        <dsp:cNvSpPr/>
      </dsp:nvSpPr>
      <dsp:spPr>
        <a:xfrm>
          <a:off x="293" y="1476"/>
          <a:ext cx="3454296" cy="1171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Всем в семье хорошо, уютно и тепло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7483" y="58666"/>
        <a:ext cx="3339916" cy="1057156"/>
      </dsp:txXfrm>
    </dsp:sp>
    <dsp:sp modelId="{29F3627E-2CE5-4DD7-9580-982B3B85AB16}">
      <dsp:nvSpPr>
        <dsp:cNvPr id="0" name=""/>
        <dsp:cNvSpPr/>
      </dsp:nvSpPr>
      <dsp:spPr>
        <a:xfrm>
          <a:off x="3517392" y="1290166"/>
          <a:ext cx="1026347" cy="11715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BA7A4-700F-4501-BB9B-C9DE48815DB9}">
      <dsp:nvSpPr>
        <dsp:cNvPr id="0" name=""/>
        <dsp:cNvSpPr/>
      </dsp:nvSpPr>
      <dsp:spPr>
        <a:xfrm>
          <a:off x="56" y="1290166"/>
          <a:ext cx="3517335" cy="1171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Любые трудности решаются сообща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7246" y="1347356"/>
        <a:ext cx="3402955" cy="1057156"/>
      </dsp:txXfrm>
    </dsp:sp>
    <dsp:sp modelId="{BBCC3320-AE1D-4D42-9DA2-41B9D85E5F0B}">
      <dsp:nvSpPr>
        <dsp:cNvPr id="0" name=""/>
        <dsp:cNvSpPr/>
      </dsp:nvSpPr>
      <dsp:spPr>
        <a:xfrm>
          <a:off x="3505686" y="2578856"/>
          <a:ext cx="1036997" cy="11715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1ED9A-3573-4EA9-A32F-BB16A4E719EF}">
      <dsp:nvSpPr>
        <dsp:cNvPr id="0" name=""/>
        <dsp:cNvSpPr/>
      </dsp:nvSpPr>
      <dsp:spPr>
        <a:xfrm>
          <a:off x="1112" y="2578856"/>
          <a:ext cx="3504574" cy="1171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Благожелательность звучит в словах и видна в делах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8302" y="2636046"/>
        <a:ext cx="3390194" cy="1057156"/>
      </dsp:txXfrm>
    </dsp:sp>
    <dsp:sp modelId="{EA9CAB34-3731-4336-974B-038413CCBB6E}">
      <dsp:nvSpPr>
        <dsp:cNvPr id="0" name=""/>
        <dsp:cNvSpPr/>
      </dsp:nvSpPr>
      <dsp:spPr>
        <a:xfrm>
          <a:off x="3548206" y="3867546"/>
          <a:ext cx="993068" cy="11715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25D53-CEA9-448E-A476-854B77764FC0}">
      <dsp:nvSpPr>
        <dsp:cNvPr id="0" name=""/>
        <dsp:cNvSpPr/>
      </dsp:nvSpPr>
      <dsp:spPr>
        <a:xfrm>
          <a:off x="2522" y="3867546"/>
          <a:ext cx="3545683" cy="1171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Здесь мирные и гармоничные отношения между супругами, детьми, друзьями, коллегами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9712" y="3924736"/>
        <a:ext cx="3431303" cy="1057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FC8E7-8382-493D-A6BD-1FABB0F05F59}">
      <dsp:nvSpPr>
        <dsp:cNvPr id="0" name=""/>
        <dsp:cNvSpPr/>
      </dsp:nvSpPr>
      <dsp:spPr>
        <a:xfrm>
          <a:off x="1944201" y="1944206"/>
          <a:ext cx="4349794" cy="211569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047481" y="2047486"/>
        <a:ext cx="4143234" cy="1909132"/>
      </dsp:txXfrm>
    </dsp:sp>
    <dsp:sp modelId="{54772F01-1FDE-47FF-A639-12A6F8382EA3}">
      <dsp:nvSpPr>
        <dsp:cNvPr id="0" name=""/>
        <dsp:cNvSpPr/>
      </dsp:nvSpPr>
      <dsp:spPr>
        <a:xfrm rot="16332154">
          <a:off x="4042408" y="1822228"/>
          <a:ext cx="2441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1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7A753-7C59-40D8-AE90-84EE05EB252C}">
      <dsp:nvSpPr>
        <dsp:cNvPr id="0" name=""/>
        <dsp:cNvSpPr/>
      </dsp:nvSpPr>
      <dsp:spPr>
        <a:xfrm>
          <a:off x="288026" y="792095"/>
          <a:ext cx="7797209" cy="90815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Противоречивые требования у родителей к ребенку                                     </a:t>
          </a:r>
          <a:r>
            <a:rPr lang="ru-RU" sz="1800" kern="1200" dirty="0" smtClean="0">
              <a:solidFill>
                <a:schemeClr val="tx1"/>
              </a:solidFill>
            </a:rPr>
            <a:t>(что позволяет один родителей, запрещает другой)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2358" y="836427"/>
        <a:ext cx="7708545" cy="819491"/>
      </dsp:txXfrm>
    </dsp:sp>
    <dsp:sp modelId="{BFABDD2D-2667-4586-B5A0-22B4037A36A5}">
      <dsp:nvSpPr>
        <dsp:cNvPr id="0" name=""/>
        <dsp:cNvSpPr/>
      </dsp:nvSpPr>
      <dsp:spPr>
        <a:xfrm rot="2040217">
          <a:off x="5625352" y="4262193"/>
          <a:ext cx="7234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34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FC14A-D79B-48AC-82E6-ED0980E5CF47}">
      <dsp:nvSpPr>
        <dsp:cNvPr id="0" name=""/>
        <dsp:cNvSpPr/>
      </dsp:nvSpPr>
      <dsp:spPr>
        <a:xfrm>
          <a:off x="4554360" y="4464489"/>
          <a:ext cx="4266111" cy="540302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Стрессовое или депрессивное состояние родителей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80735" y="4490864"/>
        <a:ext cx="4213361" cy="487552"/>
      </dsp:txXfrm>
    </dsp:sp>
    <dsp:sp modelId="{5F130AEA-2AB1-46FD-9DBF-42E2588A916B}">
      <dsp:nvSpPr>
        <dsp:cNvPr id="0" name=""/>
        <dsp:cNvSpPr/>
      </dsp:nvSpPr>
      <dsp:spPr>
        <a:xfrm rot="8630779">
          <a:off x="2161790" y="4226198"/>
          <a:ext cx="5637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77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834EF-67F3-4558-BC32-534714930306}">
      <dsp:nvSpPr>
        <dsp:cNvPr id="0" name=""/>
        <dsp:cNvSpPr/>
      </dsp:nvSpPr>
      <dsp:spPr>
        <a:xfrm>
          <a:off x="3" y="4392497"/>
          <a:ext cx="3532097" cy="657611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 Конфликты между членами семьи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2105" y="4424599"/>
        <a:ext cx="3467893" cy="593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336704" cy="4104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Счастливая семья –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здоровый ребенок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7" cy="57332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Игры в кровати</a:t>
            </a:r>
          </a:p>
          <a:p>
            <a:pPr marL="0" indent="0" algn="ctr">
              <a:buNone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Детские фотографии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Соберите детские фотографии всех членов семьи: вашего малыша, его братьев и сестер, а также попытайтесь найти свои детские снимки. Ребенок получит огромное удовольствие, пытаясь определить, кто из членов семьи изображен на фотокарточке, и сравнивая их с тем, как они выглядят сейчас. </a:t>
            </a:r>
          </a:p>
          <a:p>
            <a:pPr marL="0" indent="0" algn="ctr">
              <a:buNone/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Геометрические фигуры 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Пусть ребенок вырежет из плотной бумаги много-много кружков, прямоугольников и треугольников разного размера. Теперь можно их сложить в виде каких-нибудь фигур и придумать о них историю. 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Коробочка с пуговицами 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Есть ли у вас коробочка или баночка, куда вы складываете пуговицы — новые или от старой одежды? Больному ребенку будет интересно привести их в порядок. Пусть он рассортирует их по маленьким пакетикам или коробочкам. 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Лечим играя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6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7" cy="50405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Игры при заболеваниях дыхательной системы</a:t>
            </a:r>
            <a:r>
              <a:rPr lang="ru-RU" sz="2900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"</a:t>
            </a:r>
            <a:r>
              <a:rPr lang="ru-RU" b="1" dirty="0">
                <a:solidFill>
                  <a:schemeClr val="tx1"/>
                </a:solidFill>
              </a:rPr>
              <a:t>Шарик лопнул"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Предложите </a:t>
            </a:r>
            <a:r>
              <a:rPr lang="ru-RU" dirty="0">
                <a:solidFill>
                  <a:schemeClr val="tx1"/>
                </a:solidFill>
              </a:rPr>
              <a:t>ребенку "надуть шарик": широко развести руки в стороны и глубоко вдохнуть воздух носом, выдуть его в воображаемый шарик через рот — "</a:t>
            </a:r>
            <a:r>
              <a:rPr lang="ru-RU" dirty="0" err="1">
                <a:solidFill>
                  <a:schemeClr val="tx1"/>
                </a:solidFill>
              </a:rPr>
              <a:t>ффф</a:t>
            </a:r>
            <a:r>
              <a:rPr lang="ru-RU" dirty="0">
                <a:solidFill>
                  <a:schemeClr val="tx1"/>
                </a:solidFill>
              </a:rPr>
              <a:t>....", медленно соединяя ладони под "шариком". Затем ребенок пусть хлопнет в ладоши — "шарик лопается". "Из шарика выходит воздух": ребенок произносит звук "</a:t>
            </a:r>
            <a:r>
              <a:rPr lang="ru-RU" dirty="0" err="1">
                <a:solidFill>
                  <a:schemeClr val="tx1"/>
                </a:solidFill>
              </a:rPr>
              <a:t>шшш</a:t>
            </a:r>
            <a:r>
              <a:rPr lang="ru-RU" dirty="0">
                <a:solidFill>
                  <a:schemeClr val="tx1"/>
                </a:solidFill>
              </a:rPr>
              <a:t>...",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Игры при заболеваниях сердечно-сосудистой системы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"Пальчик о пальчик"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Ребенок </a:t>
            </a:r>
            <a:r>
              <a:rPr lang="ru-RU" dirty="0">
                <a:solidFill>
                  <a:schemeClr val="tx1"/>
                </a:solidFill>
              </a:rPr>
              <a:t>сидит перед вами. Под вашу песенку повторяет за вами движения: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Пальчик о пальчик тук да тук, (Повторить 2 раза.)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Хлопай, хлопай, хлопай, хлопай! (Хлопают в ладоши.)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Ножками топай, топай! (Повторить 2 раза.)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Спрятались, спрятались (Закрыть лицо руками.)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Пальчик о пальчик тук да тук. ! (Повторить 2 раза).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Лечим играя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5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63284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2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Портрет счастливой семьи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0188999"/>
              </p:ext>
            </p:extLst>
          </p:nvPr>
        </p:nvGraphicFramePr>
        <p:xfrm>
          <a:off x="676274" y="1484784"/>
          <a:ext cx="454379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600400" cy="5112568"/>
          </a:xfrm>
        </p:spPr>
      </p:pic>
    </p:spTree>
    <p:extLst>
      <p:ext uri="{BB962C8B-B14F-4D97-AF65-F5344CB8AC3E}">
        <p14:creationId xmlns:p14="http://schemas.microsoft.com/office/powerpoint/2010/main" val="30064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11098"/>
            <a:ext cx="2592288" cy="3564679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Факторы влияющие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здоровье ребенка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179512" y="2348880"/>
            <a:ext cx="3456384" cy="151216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аследственность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4950589"/>
            <a:ext cx="3456384" cy="156533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Э</a:t>
            </a:r>
            <a:r>
              <a:rPr lang="ru-RU" sz="2000" dirty="0" smtClean="0">
                <a:solidFill>
                  <a:schemeClr val="tx1"/>
                </a:solidFill>
              </a:rPr>
              <a:t>кология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5220072" y="2411098"/>
            <a:ext cx="3707904" cy="14499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Стрессы из вне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5225046" y="4950589"/>
            <a:ext cx="3860304" cy="144016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Внутрисемейные отношения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94640"/>
              </p:ext>
            </p:extLst>
          </p:nvPr>
        </p:nvGraphicFramePr>
        <p:xfrm>
          <a:off x="323528" y="1628800"/>
          <a:ext cx="882047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13624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Внутрисемейные отношения негативно влияющие на здоровье ребенка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9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3843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поведения во время конфликта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935640"/>
            <a:ext cx="5184576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Обстоятельство времени,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или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своевременность «опасного» разговора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3411803"/>
            <a:ext cx="3888432" cy="1224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Обстоятельство места,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или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«спорьте на кухне»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75856" y="5373216"/>
            <a:ext cx="532859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Секретность переговоров,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или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«Успокойтесь перед общением с ребенком»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Как справиться со стрессом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024336" cy="72008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Релакс</a:t>
            </a:r>
            <a:r>
              <a:rPr lang="ru-RU" b="1" dirty="0" smtClean="0">
                <a:solidFill>
                  <a:schemeClr val="tx1"/>
                </a:solidFill>
              </a:rPr>
              <a:t> и успокоение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2276872"/>
            <a:ext cx="3822192" cy="6809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Арт-терапия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7544" y="4050406"/>
            <a:ext cx="3822192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Физические упражнения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65" y="3068960"/>
            <a:ext cx="34559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3528392" cy="2348879"/>
          </a:xfrm>
          <a:prstGeom prst="rect">
            <a:avLst/>
          </a:prstGeom>
        </p:spPr>
      </p:pic>
      <p:pic>
        <p:nvPicPr>
          <p:cNvPr id="28" name="Объект 2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3" y="2153580"/>
            <a:ext cx="2952328" cy="1830760"/>
          </a:xfrm>
        </p:spPr>
      </p:pic>
    </p:spTree>
    <p:extLst>
      <p:ext uri="{BB962C8B-B14F-4D97-AF65-F5344CB8AC3E}">
        <p14:creationId xmlns:p14="http://schemas.microsoft.com/office/powerpoint/2010/main" val="40083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Мама для больного ребенка – лекарство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                       посильнее таблеток, порошков и микстур.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Мамино объятие, поцелуй, нежный тихий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голос, обладает огромным целебным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свойством.                                                                                   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Мама-терапия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2" y="1636808"/>
            <a:ext cx="2088675" cy="24402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75754"/>
            <a:ext cx="2506739" cy="28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1-й блок </a:t>
            </a:r>
            <a:r>
              <a:rPr lang="ru-RU" dirty="0" smtClean="0">
                <a:solidFill>
                  <a:schemeClr val="tx1"/>
                </a:solidFill>
              </a:rPr>
              <a:t>-  «Я тебя очень сильно люблю. Ты самое дорогое что есть у меня. Ты моя родная частичка, родная </a:t>
            </a:r>
            <a:r>
              <a:rPr lang="ru-RU" dirty="0" err="1" smtClean="0">
                <a:solidFill>
                  <a:schemeClr val="tx1"/>
                </a:solidFill>
              </a:rPr>
              <a:t>кровинушка</a:t>
            </a:r>
            <a:r>
              <a:rPr lang="ru-RU" dirty="0" smtClean="0">
                <a:solidFill>
                  <a:schemeClr val="tx1"/>
                </a:solidFill>
              </a:rPr>
              <a:t>. Я и папа тебя очень сильно любим»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2-й блок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"Ты сильный, здоровый, красивый ребенок, мой мальчик (девочка). Ты хорошо кушаешь и поэтому быстро растешь и развиваешься. У тебя крепкие, здоровые сердечко, грудка, животик. Ты легко и красиво двигаешься. Ты закаленный, редко и мало болеешь".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Волшебные слова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9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</a:rPr>
              <a:t>3-й блок</a:t>
            </a:r>
            <a:r>
              <a:rPr lang="ru-RU" sz="2600" dirty="0">
                <a:solidFill>
                  <a:schemeClr val="tx1"/>
                </a:solidFill>
              </a:rPr>
              <a:t> -"Ты спокойный мальчик (девочка). У тебя </a:t>
            </a:r>
            <a:r>
              <a:rPr lang="ru-RU" sz="2600" dirty="0" smtClean="0">
                <a:solidFill>
                  <a:schemeClr val="tx1"/>
                </a:solidFill>
              </a:rPr>
              <a:t>              хорошие </a:t>
            </a:r>
            <a:r>
              <a:rPr lang="ru-RU" sz="2600" dirty="0">
                <a:solidFill>
                  <a:schemeClr val="tx1"/>
                </a:solidFill>
              </a:rPr>
              <a:t>крепкие нервы. Ты терпеливый, ты добрый, ты общительный. Ты умный. У тебя хорошо развивается головка. Ты все хорошо понимаешь и запоминаешь. У тебя всегда хорошее настроение, и ты любишь улыбаться. Ты хорошо спишь. Ты легко и быстро засыпаешь, ты видишь только хорошие добрые сны. Ты хорошо отдыхаешь, когда спишь. У тебя хорошо и быстро развивается речь". </a:t>
            </a:r>
          </a:p>
          <a:p>
            <a:pPr marL="0" indent="0">
              <a:buNone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1"/>
                </a:solidFill>
              </a:rPr>
              <a:t>4-й блок-</a:t>
            </a:r>
            <a:r>
              <a:rPr lang="ru-RU" sz="2600" dirty="0">
                <a:solidFill>
                  <a:schemeClr val="tx1"/>
                </a:solidFill>
              </a:rPr>
              <a:t> "Я забираю и выбрасываю твою болезнь и твои трудности. (Далее мама называет конкретные проблемы ребенка.) Я забираю и выбрасываю твой плохой сон (если ребенок плохо спит). Я забираю и выбрасываю твои страшные </a:t>
            </a:r>
            <a:r>
              <a:rPr lang="ru-RU" sz="2600" dirty="0" smtClean="0">
                <a:solidFill>
                  <a:schemeClr val="tx1"/>
                </a:solidFill>
              </a:rPr>
              <a:t>сны, и т.п.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Волшебные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6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250</TotalTime>
  <Words>494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Счастливая семья –  здоровый ребенок</vt:lpstr>
      <vt:lpstr>Портрет счастливой семьи</vt:lpstr>
      <vt:lpstr>Факторы влияющие  на  здоровье ребенка</vt:lpstr>
      <vt:lpstr>Внутрисемейные отношения негативно влияющие на здоровье ребенка</vt:lpstr>
      <vt:lpstr>Правила поведения во время конфликта</vt:lpstr>
      <vt:lpstr>Как справиться со стрессом</vt:lpstr>
      <vt:lpstr>Мама-терапия</vt:lpstr>
      <vt:lpstr>Волшебные слова</vt:lpstr>
      <vt:lpstr>Волшебные слова</vt:lpstr>
      <vt:lpstr>Лечим играя</vt:lpstr>
      <vt:lpstr>Лечим играя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Счастливая семья –  здоровый ребенок</dc:title>
  <dc:creator>1</dc:creator>
  <cp:lastModifiedBy>1</cp:lastModifiedBy>
  <cp:revision>31</cp:revision>
  <dcterms:created xsi:type="dcterms:W3CDTF">2012-04-03T04:15:11Z</dcterms:created>
  <dcterms:modified xsi:type="dcterms:W3CDTF">2012-04-04T05:42:53Z</dcterms:modified>
</cp:coreProperties>
</file>