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CE1A"/>
    <a:srgbClr val="A1B7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6D72-6672-4336-93D0-EB98B59607A8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D3C9-57F3-478A-9E68-4D82F1E28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91;&#1079;&#1099;&#1082;&#1072;\&#1046;&#1072;&#1085;&#1085;&#1072;-&#1050;&#1086;&#1083;&#1084;&#1072;&#1075;&#1086;&#1088;&#1086;&#1074;&#1072;-&#1052;&#1080;&#1088;-&#1076;&#1077;&#1090;&#1103;&#1084;(muzofon.com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9058" y="928670"/>
            <a:ext cx="21275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chemeClr val="tx2"/>
                </a:solidFill>
                <a:latin typeface="Ariston" pitchFamily="66" charset="0"/>
              </a:rPr>
              <a:t>Гулов</a:t>
            </a:r>
            <a:endParaRPr lang="ru-RU" sz="6000" b="1" i="1" dirty="0">
              <a:solidFill>
                <a:schemeClr val="tx2"/>
              </a:solidFill>
              <a:latin typeface="Ariston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1714488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latin typeface="Ariston" pitchFamily="66" charset="0"/>
              </a:rPr>
              <a:t>Вадим</a:t>
            </a:r>
            <a:endParaRPr lang="ru-RU" sz="3600" b="1" i="1" dirty="0">
              <a:solidFill>
                <a:schemeClr val="tx2"/>
              </a:solidFill>
              <a:latin typeface="Ariston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2285992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Ariston" pitchFamily="66" charset="0"/>
              </a:rPr>
              <a:t>Андреевич</a:t>
            </a:r>
            <a:endParaRPr lang="ru-RU" sz="3200" b="1" i="1" dirty="0">
              <a:solidFill>
                <a:schemeClr val="tx2"/>
              </a:solidFill>
              <a:latin typeface="Ariston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9488" y="6357958"/>
            <a:ext cx="2664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2004 год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0"/>
            <a:ext cx="6215106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ПОРТФОЛИО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Жанна-Колмагорова-Мир-детям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6</Words>
  <Application>Microsoft Office PowerPoint</Application>
  <PresentationFormat>Экран (4:3)</PresentationFormat>
  <Paragraphs>5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User2011</dc:creator>
  <cp:lastModifiedBy>User2011</cp:lastModifiedBy>
  <cp:revision>81</cp:revision>
  <dcterms:created xsi:type="dcterms:W3CDTF">2011-10-27T13:10:49Z</dcterms:created>
  <dcterms:modified xsi:type="dcterms:W3CDTF">2013-08-11T11:14:43Z</dcterms:modified>
</cp:coreProperties>
</file>