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yamashka.ru/_ph/33/2/3152880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63" y="0"/>
            <a:ext cx="3306394" cy="27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96807"/>
            <a:ext cx="2959777" cy="33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/>
          <a:stretch/>
        </p:blipFill>
        <p:spPr bwMode="auto">
          <a:xfrm>
            <a:off x="6306190" y="3233007"/>
            <a:ext cx="2723572" cy="33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2" descr="http://bms.24open.ru/images/b28ba521e226670bb60011fa5eab57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67111"/>
            <a:ext cx="2285177" cy="33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bestgif.su/_ph/45/2/325767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12" y="-13321"/>
            <a:ext cx="55446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4529/102699435.590/0_7c901_b16becb5_XL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44" y="-463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а 60 из 157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52" y="4221088"/>
            <a:ext cx="1152128" cy="14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4" b="14463"/>
          <a:stretch/>
        </p:blipFill>
        <p:spPr bwMode="auto">
          <a:xfrm>
            <a:off x="7809406" y="6261151"/>
            <a:ext cx="865073" cy="5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</dc:creator>
  <cp:lastModifiedBy>мир</cp:lastModifiedBy>
  <cp:revision>43</cp:revision>
  <dcterms:created xsi:type="dcterms:W3CDTF">2012-12-10T15:28:26Z</dcterms:created>
  <dcterms:modified xsi:type="dcterms:W3CDTF">2013-03-26T01:31:03Z</dcterms:modified>
</cp:coreProperties>
</file>