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73" r:id="rId6"/>
    <p:sldId id="274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7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52;&#1091;&#1079;&#1099;&#1082;&#1072;%20&#1076;&#1083;&#1103;%20&#1087;&#1088;&#1077;&#1079;&#1077;&#1085;&#1090;&#1072;&#1094;&#1080;&#108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 and Settings\Ваня\Мои документы\Загрузки\kollag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00808"/>
            <a:ext cx="8568952" cy="4752528"/>
          </a:xfrm>
          <a:prstGeom prst="cloud">
            <a:avLst/>
          </a:prstGeom>
          <a:noFill/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413995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жн</a:t>
            </a:r>
            <a:r>
              <a:rPr lang="ru-RU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ая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Documents and Settings\Ваня\Local Settings\Temporary Internet Files\Content.IE5\ZSPHZQL4\MC900440405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0"/>
            <a:ext cx="1916832" cy="19168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27576" y="476672"/>
            <a:ext cx="381642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Фантазия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адуга фонтазий\Радуга фонтазий\102_27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3848795" cy="2886223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F:\Радуга фонтазий\Радуга фонтазий\102_27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04664"/>
            <a:ext cx="3987556" cy="288032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6" name="Picture 4" descr="F:\Радуга фонтазий\Радуга фонтазий\102_27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3573016"/>
            <a:ext cx="3724673" cy="279314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1" name="Picture 3" descr="D:\Documents and Settings\Ваня\Local Settings\Temporary Internet Files\Content.IE5\JG7S5VAA\MC900440438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3573016"/>
            <a:ext cx="1944216" cy="28535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дуга фонтазий\Радуга фонтазий\102_27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3724598" cy="279308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 descr="F:\Радуга фонтазий\Радуга фонтазий\102_27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620688"/>
            <a:ext cx="3796606" cy="28083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0" name="Picture 4" descr="F:\Радуга фонтазий\Радуга фонтазий\102_27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284984"/>
            <a:ext cx="2741787" cy="329123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8" name="Picture 6" descr="D:\Documents and Settings\Ваня\Local Settings\Temporary Internet Files\Content.IE5\2Q51UF6L\MC900441793[1]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68752" y="3501008"/>
            <a:ext cx="3175248" cy="3175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75856" y="4437112"/>
            <a:ext cx="45365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задумчивой березки</a:t>
            </a:r>
            <a:b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ветвях висят сережки.</a:t>
            </a:r>
            <a:b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Ты, березка, не грусти, </a:t>
            </a:r>
            <a:b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Почки в листья распусти.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дуга фонтазий\Радуга фонтазий\102_27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01008"/>
            <a:ext cx="3816424" cy="302433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3" name="Picture 3" descr="F:\Радуга фонтазий\Радуга фонтазий\102_27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501008"/>
            <a:ext cx="3888432" cy="297312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124" name="Picture 4" descr="F:\Радуга фонтазий\Радуга фонтазий\102_27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76672"/>
            <a:ext cx="4032448" cy="2835721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83568" y="692696"/>
            <a:ext cx="37481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</a:t>
            </a:r>
            <a:r>
              <a:rPr lang="ru-RU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покрасим</a:t>
            </a:r>
            <a:r>
              <a:rPr lang="ru-RU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</a:t>
            </a:r>
            <a:r>
              <a:rPr lang="ru-RU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забор, </a:t>
            </a:r>
          </a:p>
          <a:p>
            <a:r>
              <a:rPr lang="ru-RU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Чтоб</a:t>
            </a:r>
            <a:r>
              <a:rPr lang="ru-RU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красивый</a:t>
            </a:r>
            <a:r>
              <a:rPr lang="ru-RU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был</a:t>
            </a:r>
            <a:r>
              <a:rPr lang="ru-RU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весь</a:t>
            </a:r>
            <a:r>
              <a:rPr lang="ru-RU" sz="3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двор</a:t>
            </a: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advTm="7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Радуга фонтазий\Радуга фонтазий\102_28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3795510" cy="28083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148" name="Picture 4" descr="F:\Радуга фонтазий\Радуга фонтазий\102_28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76672"/>
            <a:ext cx="3528392" cy="264595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716016" y="342900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Пруд  блестит, сверкает гладь, - тишина и благодать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F:\Радуга фонтазий\Радуга фонтазий\102_28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717032"/>
            <a:ext cx="3456831" cy="259228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" name="Picture 3" descr="D:\Documents and Settings\Ваня\Local Settings\Temporary Internet Files\Content.IE5\JG7S5VAA\MC900335190[1]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304" y="3429000"/>
            <a:ext cx="1490435" cy="13075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68144" y="5013176"/>
            <a:ext cx="32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мамы утки </a:t>
            </a:r>
            <a:r>
              <a:rPr lang="ru-RU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Кря-кря-кря</a:t>
            </a: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дружная  семья.</a:t>
            </a:r>
            <a:b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Вместе плавают утята</a:t>
            </a:r>
            <a:b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ныряют все ребята.</a:t>
            </a:r>
            <a:endParaRPr lang="ru-RU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9" name="Picture 5" descr="D:\Documents and Settings\Ваня\Local Settings\Temporary Internet Files\Content.IE5\FCLSWLOD\MC900428345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4509120"/>
            <a:ext cx="1263650" cy="1876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Радуга фонтазий\Радуга фонтазий\102_27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3868614" cy="29010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224" name="Picture 8" descr="http://kinderis.ru/img/_2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429000"/>
            <a:ext cx="2921521" cy="292152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971600" y="3861048"/>
            <a:ext cx="46805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Пятачок  умоет в луже </a:t>
            </a:r>
            <a:b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торопится на ужин, </a:t>
            </a:r>
            <a:b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Отрубей я ей сварю, </a:t>
            </a:r>
            <a:b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Скажет мне она: ХРЮ-ХРЮ!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80728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Переваливаясь важно, </a:t>
            </a:r>
            <a:b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речку прыгнули отважно </a:t>
            </a:r>
            <a:b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И, о чём-то говоря, </a:t>
            </a:r>
            <a:b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речке плещутся: КРЯ-КРЯ!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6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Ваня\Рабочий стол\Наш огород\102_28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581400"/>
            <a:ext cx="3581400" cy="26630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581400"/>
            <a:ext cx="3581400" cy="268570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" name="Picture 2" descr="D:\Documents and Settings\Ваня\Рабочий стол\Наш огород\102_28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457200"/>
            <a:ext cx="3398838" cy="28061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81000" y="7620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«Огород на столе» – здесь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Есть всё, что должно быть 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настоящем огороде: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Домик, забор, колодец для полива.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Внучка, которая помогает бабушке 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дедушке поливать огород.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Огородное пугало, пугающее ворон 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даже собака охраняющая хозяйство.</a:t>
            </a:r>
            <a:endParaRPr lang="ru-RU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дуга фонтазий\Радуга фонтазий\DSC_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5179697" cy="4388829"/>
          </a:xfrm>
          <a:prstGeom prst="snip2DiagRect">
            <a:avLst>
              <a:gd name="adj1" fmla="val 18005"/>
              <a:gd name="adj2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580112" y="1340768"/>
            <a:ext cx="3419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Посадили огород, </a:t>
            </a:r>
          </a:p>
          <a:p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Посмотрите, что растёт!</a:t>
            </a:r>
          </a:p>
          <a:p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Будем мы ухаживать,</a:t>
            </a:r>
          </a:p>
          <a:p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Будем  поливать, </a:t>
            </a:r>
          </a:p>
          <a:p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Будем за росточками,</a:t>
            </a:r>
          </a:p>
          <a:p>
            <a:r>
              <a:rPr lang="ru-RU" sz="2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Дружно наблюдать!</a:t>
            </a:r>
          </a:p>
          <a:p>
            <a:endParaRPr lang="ru-RU" sz="24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20688" y="5301208"/>
            <a:ext cx="10548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Всем на удивленье,  </a:t>
            </a:r>
          </a:p>
          <a:p>
            <a:pPr algn="ctr"/>
            <a:r>
              <a:rPr lang="ru-RU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                                      просто загляденье!</a:t>
            </a:r>
            <a:endParaRPr lang="ru-RU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3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Радуга фонтазий\Радуга фонтазий\102_27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00808"/>
            <a:ext cx="6156176" cy="4617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-180528" y="404664"/>
            <a:ext cx="93245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Время времечко идёт,  </a:t>
            </a:r>
          </a:p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поспевает огород.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Радуга фонтазий\Радуга фонтазий\102_2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3" y="2708920"/>
            <a:ext cx="5040894" cy="3573016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683568" y="692696"/>
            <a:ext cx="38070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Выйду по утру из дома</a:t>
            </a:r>
          </a:p>
          <a:p>
            <a:r>
              <a:rPr lang="ru-RU" sz="2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красиво всё вокруг,</a:t>
            </a:r>
          </a:p>
          <a:p>
            <a:r>
              <a:rPr lang="ru-RU" sz="2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Обойду я первым делом</a:t>
            </a:r>
          </a:p>
          <a:p>
            <a:r>
              <a:rPr lang="ru-RU" sz="24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Рядом с домом огород.</a:t>
            </a:r>
            <a:endParaRPr lang="ru-RU" sz="24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54" name="Picture 2" descr="D:\Documents and Settings\Ваня\Local Settings\Temporary Internet Files\Content.IE5\2Q51UF6L\MC900382585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332656"/>
            <a:ext cx="3427332" cy="2852005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3559" name="Picture 7" descr="D:\Documents and Settings\Ваня\Local Settings\Temporary Internet Files\Content.IE5\ZSPHZQL4\MC900331303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933056"/>
            <a:ext cx="1944215" cy="170321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Радуга фонтазий\Радуга фонтазий\102_28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492896"/>
            <a:ext cx="5544616" cy="3960440"/>
          </a:xfrm>
          <a:prstGeom prst="snip2DiagRect">
            <a:avLst>
              <a:gd name="adj1" fmla="val 15163"/>
              <a:gd name="adj2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652120" y="260648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Огород наш, огород</a:t>
            </a:r>
            <a:endParaRPr lang="ru-RU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Всё на нём всегда растет.</a:t>
            </a:r>
            <a:endParaRPr lang="ru-RU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руки не ленивы,</a:t>
            </a:r>
            <a:endParaRPr lang="ru-RU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мы трудолюбивы…</a:t>
            </a:r>
            <a:endParaRPr lang="ru-RU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Проявить должны  заботу,</a:t>
            </a:r>
            <a:endParaRPr lang="ru-RU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Видно по труду работу.</a:t>
            </a:r>
            <a:endParaRPr lang="ru-RU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тогда наш огород</a:t>
            </a:r>
            <a:endParaRPr lang="ru-RU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Расцветёт и оживёт.</a:t>
            </a:r>
            <a:endParaRPr lang="ru-RU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D:\Documents and Settings\Ваня\Local Settings\Temporary Internet Files\Content.IE5\2Q51UF6L\MC900353835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068960"/>
            <a:ext cx="2592288" cy="3333180"/>
          </a:xfrm>
          <a:prstGeom prst="rect">
            <a:avLst/>
          </a:prstGeom>
          <a:noFill/>
        </p:spPr>
      </p:pic>
      <p:pic>
        <p:nvPicPr>
          <p:cNvPr id="7171" name="Picture 3" descr="D:\Documents and Settings\Ваня\Local Settings\Temporary Internet Files\Content.IE5\JG7S5VAA\MC900396482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404664"/>
            <a:ext cx="2592288" cy="17534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198553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знания детей о том, как создать грядку на подоконнике и ухаживать за луковицами; активизировать у ребёнка инициативу, внимание и память, обогащение словарного запаса ребёнка.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algn="just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6" name="Picture 10" descr="D:\Documents and Settings\Ваня\Local Settings\Temporary Internet Files\Content.IE5\FCLSWLOD\MC90044179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60648"/>
            <a:ext cx="2095128" cy="209512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347864" y="404664"/>
            <a:ext cx="27238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Цель:</a:t>
            </a:r>
            <a:endParaRPr lang="ru-RU" sz="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Радуга фонтазий\Радуга фонтазий\102_28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4664"/>
            <a:ext cx="4176464" cy="3049482"/>
          </a:xfrm>
          <a:prstGeom prst="snip2DiagRect">
            <a:avLst>
              <a:gd name="adj1" fmla="val 18350"/>
              <a:gd name="adj2" fmla="val 174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536" y="83671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Растения дружно говорят:</a:t>
            </a:r>
          </a:p>
          <a:p>
            <a:r>
              <a:rPr lang="ru-RU" sz="2000" b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растём здесь для ребят</a:t>
            </a:r>
          </a:p>
          <a:p>
            <a:r>
              <a:rPr lang="ru-RU" sz="2000" b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усердие и труд </a:t>
            </a:r>
          </a:p>
          <a:p>
            <a:r>
              <a:rPr lang="ru-RU" sz="2000" b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Урожай весь соберут»</a:t>
            </a:r>
            <a:endParaRPr lang="ru-RU" sz="2000" b="1" dirty="0"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F:\Радуга фонтазий\Радуга фонтазий\102_28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780928"/>
            <a:ext cx="3921163" cy="3645024"/>
          </a:xfrm>
          <a:prstGeom prst="snip2DiagRect">
            <a:avLst>
              <a:gd name="adj1" fmla="val 16100"/>
              <a:gd name="adj2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535488" y="3717032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Удивляется народ</a:t>
            </a:r>
          </a:p>
          <a:p>
            <a:r>
              <a:rPr lang="ru-RU" sz="3200" b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за чудо – огород?</a:t>
            </a:r>
          </a:p>
        </p:txBody>
      </p:sp>
      <p:pic>
        <p:nvPicPr>
          <p:cNvPr id="8196" name="Picture 4" descr="D:\Documents and Settings\Ваня\Local Settings\Temporary Internet Files\Content.IE5\FCLSWLOD\MC900089424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4797152"/>
            <a:ext cx="2520280" cy="17281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24" y="332656"/>
            <a:ext cx="79847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подготовили: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620" y="2708920"/>
            <a:ext cx="684076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   Воспитатели:                 </a:t>
            </a:r>
            <a:r>
              <a:rPr lang="ru-RU" b="1" dirty="0" smtClean="0">
                <a:solidFill>
                  <a:srgbClr val="000000"/>
                </a:solidFill>
              </a:rPr>
              <a:t>Егорова А. М.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                                                Захарова Е. Ю.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                                               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  </a:t>
            </a:r>
            <a:r>
              <a:rPr lang="ru-RU" dirty="0" err="1" smtClean="0">
                <a:solidFill>
                  <a:srgbClr val="000000"/>
                </a:solidFill>
              </a:rPr>
              <a:t>Пом</a:t>
            </a:r>
            <a:r>
              <a:rPr lang="ru-RU" dirty="0" smtClean="0">
                <a:solidFill>
                  <a:srgbClr val="000000"/>
                </a:solidFill>
              </a:rPr>
              <a:t>. воспитателя:        </a:t>
            </a:r>
            <a:r>
              <a:rPr lang="ru-RU" b="1" dirty="0" err="1" smtClean="0">
                <a:solidFill>
                  <a:srgbClr val="000000"/>
                </a:solidFill>
              </a:rPr>
              <a:t>Ротанова</a:t>
            </a:r>
            <a:r>
              <a:rPr lang="ru-RU" b="1" dirty="0" smtClean="0">
                <a:solidFill>
                  <a:srgbClr val="000000"/>
                </a:solidFill>
              </a:rPr>
              <a:t> Е. В.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                                        </a:t>
            </a:r>
            <a:r>
              <a:rPr lang="ru-RU" dirty="0" smtClean="0">
                <a:solidFill>
                  <a:srgbClr val="000000"/>
                </a:solidFill>
              </a:rPr>
              <a:t>ГБДОУ №8 г. Пушкин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840909"/>
            <a:ext cx="849694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Обобщение и расширение знаний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 том, как ухаживать за растениями в комнатных условиях.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ривлечение к работе проекта как можно больше детей.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Сделать проект сотворчеством воспитателя, детей и родителей.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Выращивание овощей в жилых помещениях полезно  тем, что оно способствует развитию любознательности и наблюдательности у детей, это помогает лучше познать растительную жизнь.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Повторение правильного и бережного отношения к природе.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Учить выполнять индивидуальные и коллективные поручения, научить детей видеть результат своего труда.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algn="just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6" name="Picture 10" descr="D:\Documents and Settings\Ваня\Local Settings\Temporary Internet Files\Content.IE5\FCLSWLOD\MC90044179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28600"/>
            <a:ext cx="2057400" cy="2095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24200" y="381000"/>
            <a:ext cx="37096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Задачи:</a:t>
            </a:r>
            <a:endParaRPr lang="ru-RU" sz="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2400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latin typeface="Book Antiqua" pitchFamily="18" charset="0"/>
                <a:cs typeface="Times New Roman" pitchFamily="18" charset="0"/>
              </a:rPr>
              <a:t>Задолго до начала конкурса мы продумали сюжет будущего огорода, схему посадки, посильное участие детей и родителей.  С удовольствием дети делали лунки, сеяли семена, поливали их, с нетерпением ждали всходов. Дети наблюдали за ростом растений, с большим желанием помогали нам ухаживать за ними. Постепенно посадки превратились в «сказки».</a:t>
            </a:r>
            <a:r>
              <a:rPr lang="ru-RU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latin typeface="Book Antiqua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latin typeface="Book Antiqua" pitchFamily="18" charset="0"/>
              </a:rPr>
              <a:t>     Выращивая, ухаживая за растениями, ребята наблюдают за тем, какие из них растут быстрее, сравнивают форму и цвет листьев, рассматривают их, определяют условия, необходимые для роста и развития растений, поэтому это ещё и великолепный последовательный материал.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C000"/>
                </a:solidFill>
                <a:latin typeface="Book Antiqua" pitchFamily="18" charset="0"/>
              </a:rPr>
              <a:t>     Огород на столе стал хорошим подспорьем и помощником в воспитании  у детей экологической культуры, создание правильного отношения к живой природе. Он способен расширить представления детей о растениях, как живых организмах, об условиях, необходимых для роста и развития, развивать этическое чувство, умение радоваться красоте выращиваемых растений и результатом своего труда. И красиво и вкусно, и полезно для здоровья наших ребят. А главное - это доступно всем, и это вырастили  наши дети.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Book Antiqua" pitchFamily="18" charset="0"/>
              </a:rPr>
              <a:t>  Вот так в игровой форме мы  воспитываем в детях трудолюбие, бережное отношение к растениям, желание вырастить овощи своими руками.</a:t>
            </a:r>
          </a:p>
          <a:p>
            <a:endParaRPr lang="ru-RU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10" descr="D:\Documents and Settings\Ваня\Local Settings\Temporary Internet Files\Content.IE5\FCLSWLOD\MC90044179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152400"/>
            <a:ext cx="2057400" cy="2133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90800" y="404664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Актуальность:</a:t>
            </a:r>
            <a:endParaRPr lang="ru-RU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57235">
    <p:sndAc>
      <p:stSnd>
        <p:snd r:embed="rId3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Проектная идея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  Создать в группе детского сада огород на подоконнике.</a:t>
            </a:r>
            <a:endParaRPr lang="ru-RU" sz="2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4" name="Picture 10" descr="D:\Documents and Settings\Ваня\Local Settings\Temporary Internet Files\Content.IE5\FCLSWLOD\MC90044179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60648"/>
            <a:ext cx="2133600" cy="2095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733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Участники проекта: </a:t>
            </a:r>
            <a:r>
              <a:rPr lang="ru-RU" sz="2400" b="1" dirty="0" smtClean="0">
                <a:ln w="1905">
                  <a:noFill/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дети, родители и воспитатели.</a:t>
            </a:r>
            <a:endParaRPr lang="ru-RU" sz="2400" b="1" dirty="0">
              <a:ln w="1905">
                <a:noFill/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990600"/>
            <a:ext cx="777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Работа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родителями</a:t>
            </a:r>
            <a:endParaRPr lang="ru-RU" sz="4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Провести работу с родителями , участие в проекте «Огород на подоконнике».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Предложить родителям приобрести для проведения проекта – контейнеры,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землю, луковицы для посадки.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Домашнее задание – просмотр и обсуждение мультфильма «Чиполино», с детьми вырастить зелёный лук у себя дома на подоконнике, составить рассказ о том, как ухаживали за луком в домашних условиях, расширить представление у детей о применении зелённого лука в пищу.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10" descr="D:\Documents and Settings\Ваня\Local Settings\Temporary Internet Files\Content.IE5\FCLSWLOD\MC90044179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04800"/>
            <a:ext cx="2209800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2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Результат</a:t>
            </a:r>
            <a:endParaRPr lang="ru-RU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405" y="2057400"/>
            <a:ext cx="8685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Дети научаться сажать и ухаживать за луком и познакомятся с условиями их содержания, будут учиться подмечать пользу и красоту зелёного лука зимой.</a:t>
            </a:r>
          </a:p>
          <a:p>
            <a:pPr>
              <a:buFontTx/>
              <a:buChar char="-"/>
            </a:pPr>
            <a:endParaRPr lang="ru-RU" b="1" dirty="0" smtClean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детей сформируются знания и представления о росте  зелёного лука в комнатных условиях как в контейнере с почвой, так и в  стакане с водой.</a:t>
            </a:r>
          </a:p>
          <a:p>
            <a:pPr>
              <a:buFontTx/>
              <a:buChar char="-"/>
            </a:pPr>
            <a:endParaRPr lang="ru-RU" b="1" dirty="0" smtClean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Способы оценки: Опыты, наблюдения, беседы, эксперименты.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10" descr="D:\Documents and Settings\Ваня\Local Settings\Temporary Internet Files\Content.IE5\FCLSWLOD\MC90044179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2209800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Ваня\Рабочий стол\Наш огород\102_28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32856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У ворот шумит народ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Где тут зимний огород?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Говорят, что там растёт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укропчик и лучок.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Смотрят все на огород,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уходят открыв рот».</a:t>
            </a:r>
            <a:endParaRPr lang="ru-RU" sz="3200" b="1" spc="50" dirty="0">
              <a:ln w="11430"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104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дуга фонтазий\Радуга фонтазий\000_01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852936"/>
            <a:ext cx="3788872" cy="2952328"/>
          </a:xfrm>
          <a:prstGeom prst="round2Diag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1" name="Picture 3" descr="F:\Радуга фонтазий\Радуга фонтазий\000_01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501008"/>
            <a:ext cx="4141220" cy="297312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F:\Радуга фонтазий\Радуга фонтазий\000_01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332656"/>
            <a:ext cx="3960440" cy="296994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" name="Прямоугольник 8"/>
          <p:cNvSpPr/>
          <p:nvPr/>
        </p:nvSpPr>
        <p:spPr>
          <a:xfrm>
            <a:off x="251520" y="908720"/>
            <a:ext cx="5328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Вот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так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всё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на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чи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на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ло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сь</a:t>
            </a:r>
            <a:r>
              <a:rPr lang="ru-RU" sz="4400" b="1" dirty="0" smtClean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!</a:t>
            </a:r>
            <a:endParaRPr lang="ru-RU" sz="4400" b="1" dirty="0">
              <a:ln w="18000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5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2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8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0.9|1|0.9|1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8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|1.1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1.2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1.7|4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8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92D050"/>
      </a:dk1>
      <a:lt1>
        <a:srgbClr val="00B050"/>
      </a:lt1>
      <a:dk2>
        <a:srgbClr val="00B050"/>
      </a:dk2>
      <a:lt2>
        <a:srgbClr val="00B050"/>
      </a:lt2>
      <a:accent1>
        <a:srgbClr val="92D050"/>
      </a:accent1>
      <a:accent2>
        <a:srgbClr val="00B05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</TotalTime>
  <Words>522</Words>
  <Application>Microsoft Office PowerPoint</Application>
  <PresentationFormat>Экран (4:3)</PresentationFormat>
  <Paragraphs>91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юсер</cp:lastModifiedBy>
  <cp:revision>27</cp:revision>
  <dcterms:modified xsi:type="dcterms:W3CDTF">2013-03-28T16:22:48Z</dcterms:modified>
</cp:coreProperties>
</file>