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5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2B611-07E4-4C1A-BF70-71864D230F8B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B8A4-FE0D-49AD-9A0C-3FB4705A6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131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«История моей семьи»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8529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Мойжешевская</a:t>
            </a:r>
            <a:r>
              <a:rPr lang="ru-RU" dirty="0" smtClean="0"/>
              <a:t> Екатерина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52292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12.12.12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316916.userapi.com/v316916716/82a4/aemDtRE_U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109"/>
            <a:ext cx="5753100" cy="344805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483" name="Picture 3" descr="C:\Users\Катя\Desktop\Фотографии папа\IMG_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318" y="2662166"/>
            <a:ext cx="5428457" cy="40711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47667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Древо моей семьи</a:t>
            </a:r>
            <a:endParaRPr lang="ru-RU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3" name="Picture 1" descr="C:\Users\Катя\Desktop\Древ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2716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16916.userapi.com/v316916716/835a/IzTS7B2EO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40360" cy="5406569"/>
          </a:xfrm>
          <a:prstGeom prst="rect">
            <a:avLst/>
          </a:prstGeom>
          <a:noFill/>
        </p:spPr>
      </p:pic>
      <p:pic>
        <p:nvPicPr>
          <p:cNvPr id="1028" name="Picture 4" descr="http://cs316916.userapi.com/v316916716/8364/xu1_jRAaH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3240360" cy="5406568"/>
          </a:xfrm>
          <a:prstGeom prst="rect">
            <a:avLst/>
          </a:prstGeom>
          <a:noFill/>
        </p:spPr>
      </p:pic>
      <p:pic>
        <p:nvPicPr>
          <p:cNvPr id="5" name="Picture 4" descr="http://cs316916.userapi.com/v316916716/838c/Rwx1oSSJ3_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53620"/>
            <a:ext cx="2160240" cy="3604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http://cs6246.userapi.com/u42748586/docs/47510c48dd92/P4180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852936"/>
            <a:ext cx="2520280" cy="33603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316916.userapi.com/v316916716/8382/Ow-cpdn0Z3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96987"/>
            <a:ext cx="2973322" cy="49610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http://cs316916.userapi.com/v316916716/8308/dcg0-z4s1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42365" y="1470556"/>
            <a:ext cx="5320655" cy="31888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0032" y="620688"/>
            <a:ext cx="3240360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908720"/>
            <a:ext cx="273630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solidFill>
                  <a:sysClr val="windowText" lastClr="000000"/>
                </a:solidFill>
              </a:rPr>
              <a:t>Азаркевич</a:t>
            </a:r>
            <a:r>
              <a:rPr lang="ru-RU" dirty="0" smtClean="0">
                <a:solidFill>
                  <a:sysClr val="windowText" lastClr="000000"/>
                </a:solidFill>
              </a:rPr>
              <a:t> Михаил Александрович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(1935-2000)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solidFill>
                  <a:sysClr val="windowText" lastClr="000000"/>
                </a:solidFill>
              </a:rPr>
              <a:t>Азаркевич</a:t>
            </a:r>
            <a:r>
              <a:rPr lang="ru-RU" dirty="0" smtClean="0">
                <a:solidFill>
                  <a:sysClr val="windowText" lastClr="000000"/>
                </a:solidFill>
              </a:rPr>
              <a:t> (</a:t>
            </a:r>
            <a:r>
              <a:rPr lang="ru-RU" dirty="0" err="1" smtClean="0">
                <a:solidFill>
                  <a:sysClr val="windowText" lastClr="000000"/>
                </a:solidFill>
              </a:rPr>
              <a:t>Кучинская</a:t>
            </a:r>
            <a:r>
              <a:rPr lang="ru-RU" dirty="0" smtClean="0">
                <a:solidFill>
                  <a:sysClr val="windowText" lastClr="000000"/>
                </a:solidFill>
              </a:rPr>
              <a:t>) Тамара Людвиговна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(1938)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атя\Desktop\Фотографии папа\IMG_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3391" y="1130866"/>
            <a:ext cx="4080729" cy="3060372"/>
          </a:xfrm>
          <a:prstGeom prst="rect">
            <a:avLst/>
          </a:prstGeom>
          <a:noFill/>
        </p:spPr>
      </p:pic>
      <p:pic>
        <p:nvPicPr>
          <p:cNvPr id="21507" name="Picture 3" descr="C:\Users\Катя\Desktop\Фотографии папа\IMG_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92696"/>
            <a:ext cx="4572000" cy="342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316916.userapi.com/v316916716/8326/c-aUkzNf2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3448050" cy="57531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2" name="Picture 4" descr="http://cs316916.userapi.com/v316916716/8396/_aPlXphD7B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448050" cy="57531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736304" cy="39676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79" y="733425"/>
            <a:ext cx="5071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Марк Шагал(1887-1985), известный российский, белорусский и французский художник еврейского происхождения.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атя\Desktop\Фотографии папа\IMG_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6096639" cy="4572218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2204864"/>
            <a:ext cx="3384376" cy="451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438" name="Picture 6" descr="http://cs316916.userapi.com/v316916716/831c/pk2Em3wY1W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40923"/>
            <a:ext cx="2347652" cy="39170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40" name="Picture 8" descr="http://cs316916.userapi.com/v316916716/827c/8-wriiUee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185592"/>
            <a:ext cx="2201012" cy="36724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316916.userapi.com/v316916716/83a0/fI0ibRSlG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318579" cy="5537077"/>
          </a:xfrm>
          <a:prstGeom prst="rect">
            <a:avLst/>
          </a:prstGeom>
          <a:noFill/>
        </p:spPr>
      </p:pic>
      <p:pic>
        <p:nvPicPr>
          <p:cNvPr id="3" name="Picture 8" descr="http://cs316916.userapi.com/v316916716/827c/8-wriiUee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2201012" cy="36724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на тему: «История моей семьи»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«Моя семья»</dc:title>
  <dc:creator>Катя</dc:creator>
  <cp:lastModifiedBy>Катя</cp:lastModifiedBy>
  <cp:revision>35</cp:revision>
  <dcterms:created xsi:type="dcterms:W3CDTF">2012-12-10T17:40:31Z</dcterms:created>
  <dcterms:modified xsi:type="dcterms:W3CDTF">2012-12-12T15:14:09Z</dcterms:modified>
</cp:coreProperties>
</file>