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A338FDA-CDC3-4296-A18B-E80BF080088D}" type="datetimeFigureOut">
              <a:rPr lang="ru-RU" smtClean="0"/>
              <a:t>18.03.2013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C246BFF-C6AF-4A94-ABB0-4105E5BA89D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gif"/><Relationship Id="rId2" Type="http://schemas.openxmlformats.org/officeDocument/2006/relationships/hyperlink" Target="http://images.yandex.ru/yandsearch?text=%D0%B0%D1%81%D1%82%D0%B5%D1%80%D0%BE%D0%B8%D0%B4%D1%8B%20%D0%B8%20%D0%BC%D0%B5%D1%82%D0%B5%D0%BE%D1%80%D0%B8%D1%82%D1%8B&amp;img_url=http://upload.wikimedia.org/wikipedia/commons/c/cf/Meteor.jpg&amp;pos=0&amp;uinfo=sw-1349-sh-673-fw-0-fh-467-pd-1&amp;rpt=simag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#!/yandsearch?text=&#1072;&#1089;&#1090;&#1077;&#1088;&#1086;&#1080;&#1076;&#1099; &#1080; &#1084;&#1077;&#1090;&#1077;&#1086;&#1088;&#1080;&#1090;&#1099; &#1072;&#1085;&#1080;&#1084;&#1072;&#1096;&#1082;&#1080;&amp;pos=13&amp;uinfo=sw-1349-sh-673-fw-1124-fh-467-pd-1&amp;rpt=simage&amp;img_url=http%3A%2F%2Fs18.rimg.info%2Fac2279a6188849f395506c0daa1584fc.gif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text=%D0%B0%D1%81%D1%82%D0%B5%D1%80%D0%BE%D0%B8%D0%B4%D1%8B%20%D0%B8%20%D0%BC%D0%B5%D1%82%D0%B5%D0%BE%D1%80%D0%B8%D1%82%D1%8B%20%D0%B0%D0%BD%D0%B8%D0%BC%D0%B0%D1%88%D0%BA%D0%B8&amp;img_url=http://s7.rimg.info/28045590ede05965fd3d021c8ceefcb5.gif&amp;pos=14&amp;uinfo=sw-1349-sh-673-fw-1124-fh-467-pd-1&amp;rpt=simag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images.yandex.ru/#!/yandsearch?text=&#1072;&#1089;&#1090;&#1077;&#1088;&#1086;&#1080;&#1076;&#1099; &#1080; &#1084;&#1077;&#1090;&#1077;&#1086;&#1088;&#1080;&#1090;&#1099; &#1072;&#1085;&#1080;&#1084;&#1072;&#1096;&#1082;&#1080;&amp;pos=14&amp;uinfo=sw-1349-sh-673-fw-1124-fh-467-pd-1&amp;rpt=simage&amp;img_url=http%3A%2F%2Fs7.rimg.info%2F28045590ede05965fd3d021c8ceefcb5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images.yandex.ru/#!/yandsearch?text=&#1072;&#1089;&#1090;&#1077;&#1088;&#1086;&#1080;&#1076;&#1099; &#1080; &#1084;&#1077;&#1090;&#1077;&#1086;&#1088;&#1080;&#1090;&#1099; &#1072;&#1085;&#1080;&#1084;&#1072;&#1096;&#1082;&#1080;&amp;pos=16&amp;uinfo=sw-1349-sh-673-fw-1124-fh-467-pd-1&amp;rpt=simage&amp;img_url=http%3A%2F%2Fwww.gifs.net%2FAnimation11%2FScience_and_Body%2FAstronomy%2FMeteor_falls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images.yandex.ru/yandsearch?text=%D0%B0%D1%81%D1%82%D0%B5%D1%80%D0%BE%D0%B8%D0%B4%D1%8B%20%D0%B8%20%D0%BC%D0%B5%D1%82%D0%B5%D0%BE%D1%80%D0%B8%D1%82%D1%8B%20&amp;img_url=http://forum.boisricheux.free.fr/files/106.jpg&amp;pos=15&amp;uinfo=sw-1349-sh-673-fw-1124-fh-467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0%B0%D1%81%D1%82%D0%B5%D1%80%D0%BE%D0%B8%D0%B4%D1%8B%20%D0%B8%20%D0%BC%D0%B5%D1%82%D0%B5%D0%BE%D1%80%D0%B8%D1%82%D1%8B%20&amp;img_url=http://upload.wikimedia.org/wikipedia/commons/c/cb/Impact_event.jpg&amp;pos=24&amp;uinfo=sw-1349-sh-673-fw-1124-fh-467-pd-1&amp;rpt=simage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text=%D0%B0%D1%81%D1%82%D0%B5%D1%80%D0%BE%D0%B8%D0%B4%D1%8B%20%D0%B8%20%D0%BC%D0%B5%D1%82%D0%B5%D0%BE%D1%80%D0%B8%D1%82%D1%8B%20&amp;img_url=http://img.vz.ru/upimg/m48/m489016.jpg&amp;pos=5&amp;uinfo=sw-1349-sh-673-fw-1124-fh-467-pd-1&amp;rpt=simag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p=2&amp;text=%D0%BA%D0%BE%D0%BC%D0%B5%D1%82%D0%B0%20%D0%BA%D0%B0%D1%80%D1%82%D0%B8%D0%BD%D0%BA%D0%B8&amp;img_url=http://feo.ua/news_thumbs/knf9e8b492c82ce73bc6db39923861dc792_350.jpg&amp;pos=83&amp;uinfo=sw-1349-sh-673-fw-1124-fh-467-pd-1&amp;rpt=simag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images.yandex.ru/yandsearch?text=%D0%BA%D0%BE%D0%BC%D0%B5%D1%82%D0%B0%20%D0%BA%D0%B0%D1%80%D1%82%D0%B8%D0%BD%D0%BA%D0%B8&amp;img_url=http://www.calend.ru/img/content_events/i5/5199.jpg&amp;pos=16&amp;uinfo=sw-1349-sh-673-fw-1124-fh-467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0%BA%D0%BE%D0%BC%D0%B5%D1%82%D0%B0%20%D0%B3%D0%B0%D0%BB%D0%BB%D0%B5%D1%8F&amp;img_url=http://csep10.phys.utk.edu/astr161/lect/comets/m_halley3.gif&amp;pos=10&amp;uinfo=sw-1349-sh-673-fw-1124-fh-467-pd-1&amp;rpt=simage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text=%D0%BA%D0%BE%D0%BC%D0%B5%D1%82%D0%B0%20%D0%B3%D0%B0%D0%BB%D0%BB%D0%B5%D1%8F&amp;img_url=http://www.trt.net.tr/medya/resim/2010/07/09/377dea49-7837-441f-b4ce-342a8a60b6ff.jpg&amp;pos=1&amp;uinfo=sw-1349-sh-673-fw-1124-fh-467-pd-1&amp;rpt=simage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4.gif"/><Relationship Id="rId7" Type="http://schemas.openxmlformats.org/officeDocument/2006/relationships/hyperlink" Target="http://images.yandex.ru/yandsearch?text=%D0%BC%D0%B5%D1%82%D0%B5%D0%BE%D1%80%D0%B8%D1%82%20%D0%BA%D0%B0%D1%80%D1%82%D0%B8%D0%BD%D0%BA%D0%B8&amp;img_url=http%3A%2F%2Fukranews.com%2Fuploads%2Fnews%2F2010%2F02%2F06%2Fb99a7aed83494da0235d43dd4d62bd519635d430.jpg&amp;pos=7&amp;uinfo=sw-1349-sh-673-fw-1124-fh-467-pd-1&amp;rpt=simage" TargetMode="External"/><Relationship Id="rId12" Type="http://schemas.openxmlformats.org/officeDocument/2006/relationships/image" Target="../media/image19.jpeg"/><Relationship Id="rId2" Type="http://schemas.openxmlformats.org/officeDocument/2006/relationships/hyperlink" Target="http://animo2.ucoz.ru/photo/animacii_malogo_razmera/animacija_kosmos/animacija_mars/53-0-2845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11" Type="http://schemas.openxmlformats.org/officeDocument/2006/relationships/hyperlink" Target="http://images.yandex.ru/yandsearch?p=1&amp;text=%D0%BC%D0%B5%D1%82%D0%B5%D0%BE%D1%80%D0%B8%D1%82%20%D0%BA%D0%B0%D1%80%D1%82%D0%B8%D0%BD%D0%BA%D0%B8&amp;img_url=http%3A%2F%2Fimg.lenta.ru%2Fnews%2F2009%2F06%2F02%2Fmeteorites%2Fpicture.jpg&amp;pos=41&amp;uinfo=sw-1349-sh-673-fw-1124-fh-467-pd-1&amp;rpt=simage" TargetMode="External"/><Relationship Id="rId5" Type="http://schemas.openxmlformats.org/officeDocument/2006/relationships/hyperlink" Target="http://images.yandex.ru/yandsearch?text=%D0%BC%D0%B5%D1%82%D0%B5%D0%BE%D1%80%D0%B8%D1%82%20%D0%BA%D0%B0%D1%80%D1%82%D0%B8%D0%BD%D0%BA%D0%B8&amp;img_url=http%3A%2F%2Fwww.infuture.ru%2Ffilemanager%2Fla-meteorite-de-300-kilos-trouvee-dans-la-reserve-de-morasko_55070_w460.jpg&amp;pos=16&amp;uinfo=sw-1349-sh-673-fw-1124-fh-467-pd-1&amp;rpt=simage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15.gif"/><Relationship Id="rId9" Type="http://schemas.openxmlformats.org/officeDocument/2006/relationships/hyperlink" Target="http://images.yandex.ru/yandsearch?p=1&amp;text=%D0%BC%D0%B5%D1%82%D0%B5%D0%BE%D1%80%D0%B8%D1%82%20%D0%BA%D0%B0%D1%80%D1%82%D0%B8%D0%BD%D0%BA%D0%B8&amp;img_url=http%3A%2F%2Fimg12.nnm.ru%2Fc%2F0%2F7%2F5%2F6%2Fc7255cd0f83261faf0b15483242.jpg&amp;pos=43&amp;uinfo=sw-1349-sh-673-fw-1124-fh-467-pd-1&amp;rpt=simag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animo2.ucoz.ru/photo/animacii_malogo_razmera/animacija_kosmos/animacija_skafandr/53-0-2784" TargetMode="External"/><Relationship Id="rId3" Type="http://schemas.openxmlformats.org/officeDocument/2006/relationships/image" Target="../media/image20.jpeg"/><Relationship Id="rId7" Type="http://schemas.openxmlformats.org/officeDocument/2006/relationships/image" Target="../media/image22.gif"/><Relationship Id="rId2" Type="http://schemas.openxmlformats.org/officeDocument/2006/relationships/hyperlink" Target="http://images.yandex.ru/yandsearch?text=%D0%BC%D0%B5%D1%82%D0%B5%D0%BE%D1%80%D0%B8%D1%82&amp;img_url=http://www.hi-news.ru/wp-content/uploads/2013/02/%D0%A7%D0%B5%D0%BB%D1%8F%D0%B1%D0%B8%D0%BD%D1%81%D0%BA%D0%B8%D0%B9-%D0%BC%D0%B5%D1%82%D0%B5%D0%BE%D1%80%D0%B8%D1%82.jpg&amp;pos=3&amp;uinfo=sw-1349-sh-673-fw-1124-fh-467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nimo2.ucoz.ru/photo/animacii_malogo_razmera/animacija_kosmos/animacija_raketa/53-0-2783" TargetMode="External"/><Relationship Id="rId5" Type="http://schemas.openxmlformats.org/officeDocument/2006/relationships/image" Target="../media/image21.jpeg"/><Relationship Id="rId4" Type="http://schemas.openxmlformats.org/officeDocument/2006/relationships/hyperlink" Target="http://images.yandex.ru/yandsearch?text=%D0%BC%D0%B5%D1%82%D0%B5%D0%BE%D1%80%D0%B8%D1%82&amp;img_url=http://img-harunyahya.mncdn.net/Image/guncelyorumlar/greenland_meteor_goktasi.jpg&amp;pos=20&amp;uinfo=sw-1349-sh-673-fw-1124-fh-467-pd-1&amp;rpt=simage" TargetMode="External"/><Relationship Id="rId9" Type="http://schemas.openxmlformats.org/officeDocument/2006/relationships/image" Target="../media/image23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1%87%D1%91%D1%80%D0%BD%D0%B0%D1%8F%20%D0%B4%D1%8B%D1%80%D0%B0%20%D0%B2%20%D0%BA%D0%BE%D1%81%D0%BC%D0%BE%D1%81%D0%B5&amp;img_url=http%3A%2F%2Fa1-images.myspacecdn.com%2Fimages03%2F1%2F8f75081bd3aa4242991281986ff0d379%2Fmed.jpg&amp;pos=15&amp;uinfo=sw-1349-sh-673-fw-1124-fh-467-pd-1&amp;rpt=simage" TargetMode="External"/><Relationship Id="rId3" Type="http://schemas.openxmlformats.org/officeDocument/2006/relationships/image" Target="../media/image24.jpeg"/><Relationship Id="rId7" Type="http://schemas.openxmlformats.org/officeDocument/2006/relationships/image" Target="../media/image26.jpeg"/><Relationship Id="rId2" Type="http://schemas.openxmlformats.org/officeDocument/2006/relationships/hyperlink" Target="http://images.yandex.ru/yandsearch?text=%D1%87%D1%91%D1%80%D0%BD%D0%B0%D1%8F%20%D0%B4%D1%8B%D1%80%D0%B0%20%D0%B2%20%D0%BA%D0%BE%D1%81%D0%BC%D0%BE%D1%81%D0%B5&amp;img_url=http%3A%2F%2Fupload.wikimedia.org%2Fwikipedia%2Fcommons%2F5%2F5e%2FBH_LMC.png&amp;pos=6&amp;uinfo=sw-1349-sh-673-fw-1124-fh-467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p=1&amp;text=%D1%87%D1%91%D1%80%D0%BD%D0%B0%D1%8F%20%D0%B4%D1%8B%D1%80%D0%B0%20%D0%B2%20%D0%BA%D0%BE%D1%81%D0%BC%D0%BE%D1%81%D0%B5&amp;img_url=http%3A%2F%2Fwww.astrogalaxy.ru%2Ffoto001%2Ffoto0880.jpg&amp;pos=36&amp;uinfo=sw-1349-sh-673-fw-1124-fh-467-pd-1&amp;rpt=simage" TargetMode="External"/><Relationship Id="rId5" Type="http://schemas.openxmlformats.org/officeDocument/2006/relationships/image" Target="../media/image25.jpeg"/><Relationship Id="rId4" Type="http://schemas.openxmlformats.org/officeDocument/2006/relationships/hyperlink" Target="http://images.yandex.ru/yandsearch?text=%D1%87%D1%91%D1%80%D0%BD%D0%B0%D1%8F%20%D0%B4%D1%8B%D1%80%D0%B0%20%D0%B2%20%D0%BA%D0%BE%D1%81%D0%BC%D0%BE%D1%81%D0%B5&amp;img_url=http%3A%2F%2Fwww.astrolab.ru%2Fi%2Fm%2F13.jpg&amp;pos=5&amp;uinfo=sw-1349-sh-673-fw-1124-fh-467-pd-1&amp;rpt=simage" TargetMode="External"/><Relationship Id="rId9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4&amp;text=%D1%87%D1%91%D1%80%D0%BD%D0%B0%D1%8F%20%D0%B4%D1%8B%D1%80%D0%B0%20%D0%B2%20%D0%BA%D0%BE%D1%81%D0%BC%D0%BE%D1%81%D0%B5&amp;img_url=http%3A%2F%2Fwww.itogi.ru%2F7-days%2Fimg%2F622%2Fcvt51316.jpg&amp;pos=135&amp;uinfo=sw-1349-sh-673-fw-1124-fh-467-pd-1&amp;rpt=simage" TargetMode="External"/><Relationship Id="rId3" Type="http://schemas.openxmlformats.org/officeDocument/2006/relationships/image" Target="../media/image28.jpeg"/><Relationship Id="rId7" Type="http://schemas.openxmlformats.org/officeDocument/2006/relationships/image" Target="../media/image30.jpeg"/><Relationship Id="rId2" Type="http://schemas.openxmlformats.org/officeDocument/2006/relationships/hyperlink" Target="http://images.yandex.ru/#!/yandsearch?p=1&amp;text=&#1095;&#1105;&#1088;&#1085;&#1072;&#1103; &#1076;&#1099;&#1088;&#1072; &#1074; &#1082;&#1086;&#1089;&#1084;&#1086;&#1089;&#1077;&amp;pos=41&amp;uinfo=sw-1349-sh-673-fw-1124-fh-467-pd-1&amp;rpt=simage&amp;img_url=http%3A%2F%2Fwww.crystalinks.com%2Fbheat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p=2&amp;text=%D1%87%D1%91%D1%80%D0%BD%D0%B0%D1%8F%20%D0%B4%D1%8B%D1%80%D0%B0%20%D0%B2%20%D0%BA%D0%BE%D1%81%D0%BC%D0%BE%D1%81%D0%B5&amp;img_url=http%3A%2F%2Fwww.nrao.edu%2Fimages%2FsupermassiveBlackHoleRip510.jpg&amp;pos=80&amp;uinfo=sw-1349-sh-673-fw-1124-fh-467-pd-1&amp;rpt=simage" TargetMode="External"/><Relationship Id="rId5" Type="http://schemas.openxmlformats.org/officeDocument/2006/relationships/image" Target="../media/image29.jpeg"/><Relationship Id="rId4" Type="http://schemas.openxmlformats.org/officeDocument/2006/relationships/hyperlink" Target="http://images.yandex.ru/yandsearch?p=2&amp;text=%D1%87%D1%91%D1%80%D0%BD%D0%B0%D1%8F%20%D0%B4%D1%8B%D1%80%D0%B0%20%D0%B2%20%D0%BA%D0%BE%D1%81%D0%BC%D0%BE%D1%81%D0%B5&amp;img_url=http%3A%2F%2Fcs5165.vkontakte.ru%2Fu140314569%2F-14%2Fx_f8494f9b.jpg&amp;pos=79&amp;uinfo=sw-1349-sh-673-fw-1124-fh-467-pd-1&amp;rpt=simage" TargetMode="External"/><Relationship Id="rId9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5715" y="421401"/>
            <a:ext cx="6486071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2"/>
                </a:solidFill>
              </a:rPr>
              <a:t>Другие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chemeClr val="bg2"/>
                </a:solidFill>
              </a:rPr>
              <a:t>небесные тела</a:t>
            </a:r>
            <a:endParaRPr lang="ru-RU" sz="4800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9108" y="4581128"/>
            <a:ext cx="42130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Рожкова Лидия Николаевна</a:t>
            </a:r>
          </a:p>
          <a:p>
            <a:r>
              <a:rPr lang="ru-RU" sz="2400" b="1" i="1" dirty="0">
                <a:solidFill>
                  <a:srgbClr val="00B050"/>
                </a:solidFill>
              </a:rPr>
              <a:t>в</a:t>
            </a:r>
            <a:r>
              <a:rPr lang="ru-RU" sz="2400" b="1" i="1" dirty="0" smtClean="0">
                <a:solidFill>
                  <a:srgbClr val="00B050"/>
                </a:solidFill>
              </a:rPr>
              <a:t>оспитатель ГБДОУ№58</a:t>
            </a:r>
          </a:p>
          <a:p>
            <a:r>
              <a:rPr lang="ru-RU" sz="2400" b="1" i="1" dirty="0">
                <a:solidFill>
                  <a:srgbClr val="00B050"/>
                </a:solidFill>
              </a:rPr>
              <a:t>г</a:t>
            </a:r>
            <a:r>
              <a:rPr lang="ru-RU" sz="2400" b="1" i="1" dirty="0" smtClean="0">
                <a:solidFill>
                  <a:srgbClr val="00B050"/>
                </a:solidFill>
              </a:rPr>
              <a:t>. Санкт - Петербург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im7-tub-ru.yandex.net/i?id=141056118-4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80233"/>
            <a:ext cx="3732406" cy="320211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6-tub-ru.yandex.net/i?id=103031861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65" y="421401"/>
            <a:ext cx="86677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.ashkimsin.ru/forums/monthly_03_2012/user52556/post150617_img1.gif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28800"/>
            <a:ext cx="9429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69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27784" y="260648"/>
            <a:ext cx="35477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Астероид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8115" y="1608909"/>
            <a:ext cx="574548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Не звезда и не планета;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Отгадайте, кто же это?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Долго думать здесь не стоит,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Перед нами  - астероид.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На космических дорогах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Астероидов так много,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Словно вышли на парад.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Встретить их никто не рад: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Тут не обойдёшься шишкой –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Будет гром большой и вспышка!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pic>
        <p:nvPicPr>
          <p:cNvPr id="2051" name="Picture 3" descr="http://www.sovgavan.ru/sml/meteo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1" y="707728"/>
            <a:ext cx="723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://www2.arnes.si/~gljsentvid10/oseb_stran/Comet1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584176" cy="1384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87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5-tub-ru.yandex.net/i?id=229658227-4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592288" cy="178879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54860" y="673340"/>
            <a:ext cx="59891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Астероид – относительно небольшое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н</a:t>
            </a:r>
            <a:r>
              <a:rPr lang="ru-RU" sz="2400" b="1" dirty="0" smtClean="0">
                <a:solidFill>
                  <a:schemeClr val="bg1"/>
                </a:solidFill>
              </a:rPr>
              <a:t>ебесное тело Солнечной системы.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У них есть имена, как и у планет.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://im6-tub-ru.yandex.net/i?id=389116560-3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184" y="2284156"/>
            <a:ext cx="2592288" cy="207682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 flipH="1">
            <a:off x="4716016" y="2924944"/>
            <a:ext cx="143341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-2196752" y="1155043"/>
            <a:ext cx="72008" cy="1184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4492" y="2672311"/>
            <a:ext cx="5267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Астероид – размером с офисное здание</a:t>
            </a:r>
          </a:p>
          <a:p>
            <a:r>
              <a:rPr lang="ru-RU" sz="2000" b="1" dirty="0">
                <a:solidFill>
                  <a:srgbClr val="00B050"/>
                </a:solidFill>
              </a:rPr>
              <a:t>п</a:t>
            </a:r>
            <a:r>
              <a:rPr lang="ru-RU" sz="2000" b="1" dirty="0" smtClean="0">
                <a:solidFill>
                  <a:srgbClr val="00B050"/>
                </a:solidFill>
              </a:rPr>
              <a:t>ролетел в 17 тысячах км от Земли.</a:t>
            </a:r>
            <a:endParaRPr lang="ru-RU" sz="2000" b="1" dirty="0">
              <a:solidFill>
                <a:srgbClr val="00B050"/>
              </a:solidFill>
            </a:endParaRPr>
          </a:p>
        </p:txBody>
      </p:sp>
      <p:pic>
        <p:nvPicPr>
          <p:cNvPr id="3078" name="Picture 6" descr="http://im8-tub-ru.yandex.net/i?id=318709588-7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664296" cy="237626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 стрелкой 17"/>
          <p:cNvCxnSpPr>
            <a:stCxn id="3078" idx="3"/>
          </p:cNvCxnSpPr>
          <p:nvPr/>
        </p:nvCxnSpPr>
        <p:spPr>
          <a:xfrm flipV="1">
            <a:off x="2987824" y="5013176"/>
            <a:ext cx="792088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82825" y="4797151"/>
            <a:ext cx="49968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solidFill>
                  <a:srgbClr val="00B050"/>
                </a:solidFill>
              </a:rPr>
              <a:t>Апофис</a:t>
            </a:r>
            <a:r>
              <a:rPr lang="ru-RU" sz="2000" b="1" dirty="0" smtClean="0">
                <a:solidFill>
                  <a:srgbClr val="00B050"/>
                </a:solidFill>
              </a:rPr>
              <a:t> – астероид, сближающийся с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Землёй.</a:t>
            </a:r>
            <a:endParaRPr lang="ru-RU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14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332656"/>
            <a:ext cx="23054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Комета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26243"/>
            <a:ext cx="57743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В тёмном небе, как жар-птица,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В гости к нам комета мчится.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Вид её совсем не прост,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Сзади длинный – длинный хвост.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А зачем комете хвост?</a:t>
            </a:r>
          </a:p>
          <a:p>
            <a:r>
              <a:rPr lang="ru-RU" sz="2800" b="1" i="1" dirty="0" smtClean="0">
                <a:solidFill>
                  <a:srgbClr val="00B050"/>
                </a:solidFill>
              </a:rPr>
              <a:t>Чтоб рулить им среди звёзд!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pic>
        <p:nvPicPr>
          <p:cNvPr id="4098" name="Picture 2" descr="http://im6-tub-ru.yandex.net/i?id=507851740-1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882" y="1426243"/>
            <a:ext cx="2578590" cy="257882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49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7-tub-ru.yandex.net/i?id=136735435-0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7"/>
            <a:ext cx="2592287" cy="199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3888" y="980728"/>
            <a:ext cx="547938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Комета – это бледный небесный объект</a:t>
            </a:r>
          </a:p>
          <a:p>
            <a:r>
              <a:rPr lang="ru-RU" dirty="0">
                <a:solidFill>
                  <a:srgbClr val="00B050"/>
                </a:solidFill>
              </a:rPr>
              <a:t>с</a:t>
            </a:r>
            <a:r>
              <a:rPr lang="ru-RU" dirty="0" smtClean="0">
                <a:solidFill>
                  <a:srgbClr val="00B050"/>
                </a:solidFill>
              </a:rPr>
              <a:t> огромным хвостом и ядром.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Большинство наблюдаемых человеком</a:t>
            </a:r>
          </a:p>
          <a:p>
            <a:r>
              <a:rPr lang="ru-RU" dirty="0">
                <a:solidFill>
                  <a:srgbClr val="00B050"/>
                </a:solidFill>
              </a:rPr>
              <a:t>к</a:t>
            </a:r>
            <a:r>
              <a:rPr lang="ru-RU" dirty="0" smtClean="0">
                <a:solidFill>
                  <a:srgbClr val="00B050"/>
                </a:solidFill>
              </a:rPr>
              <a:t>омет обращается вокруг Солнца и</a:t>
            </a:r>
          </a:p>
          <a:p>
            <a:r>
              <a:rPr lang="ru-RU" dirty="0">
                <a:solidFill>
                  <a:srgbClr val="00B050"/>
                </a:solidFill>
              </a:rPr>
              <a:t>п</a:t>
            </a:r>
            <a:r>
              <a:rPr lang="ru-RU" dirty="0" smtClean="0">
                <a:solidFill>
                  <a:srgbClr val="00B050"/>
                </a:solidFill>
              </a:rPr>
              <a:t>оэтому  через определённое время сближается </a:t>
            </a:r>
          </a:p>
          <a:p>
            <a:r>
              <a:rPr lang="ru-RU" dirty="0">
                <a:solidFill>
                  <a:srgbClr val="00B050"/>
                </a:solidFill>
              </a:rPr>
              <a:t>с</a:t>
            </a:r>
            <a:r>
              <a:rPr lang="ru-RU" dirty="0" smtClean="0">
                <a:solidFill>
                  <a:srgbClr val="00B050"/>
                </a:solidFill>
              </a:rPr>
              <a:t> Землёй.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Например, яркую комету Галлея можно</a:t>
            </a:r>
          </a:p>
          <a:p>
            <a:r>
              <a:rPr lang="ru-RU" dirty="0">
                <a:solidFill>
                  <a:srgbClr val="00B050"/>
                </a:solidFill>
              </a:rPr>
              <a:t>у</a:t>
            </a:r>
            <a:r>
              <a:rPr lang="ru-RU" dirty="0" smtClean="0">
                <a:solidFill>
                  <a:srgbClr val="00B050"/>
                </a:solidFill>
              </a:rPr>
              <a:t>видеть  с Земли каждые 76 лет.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Кометы часто проходят вблизи Земли, но, как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Правило не наносят ей никакого вреда.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124" name="Picture 4" descr="http://im5-tub-ru.yandex.net/i?id=450382-1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44" y="3933056"/>
            <a:ext cx="2575163" cy="208823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5-tub-ru.yandex.net/i?id=109778998-22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21088"/>
            <a:ext cx="2857500" cy="18002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53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animo2.ucoz.ru/_ph/53/1/644712491.jpg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131" y="4193532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animo2.ucoz.ru/_ph/53/2/664014849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864242"/>
            <a:ext cx="14287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0-tub-ru.yandex.net/i?id=22065672-35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355022"/>
            <a:ext cx="2929657" cy="183338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7-tub-ru.yandex.net/i?id=76788636-54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910" y="355022"/>
            <a:ext cx="2473562" cy="197094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6-tub-ru.yandex.net/i?id=71023089-51-72&amp;n=21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4869160"/>
            <a:ext cx="2609850" cy="174458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0175" y="2716204"/>
            <a:ext cx="87847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обломки астероидов путешествуют в межпланетном пространстве.</a:t>
            </a:r>
          </a:p>
          <a:p>
            <a:r>
              <a:rPr lang="ru-RU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от времени они врываются  в атмосферу Земли от трения нагреваются в </a:t>
            </a:r>
          </a:p>
          <a:p>
            <a:r>
              <a:rPr lang="ru-RU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 и сгорают. Их называют метеорами. А если метеор достигает Земли, его</a:t>
            </a:r>
          </a:p>
          <a:p>
            <a:r>
              <a:rPr lang="ru-RU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азывают метеоритом. Вес метеоритов может достигать нескольких десятков</a:t>
            </a:r>
          </a:p>
          <a:p>
            <a:r>
              <a:rPr lang="ru-RU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Тысяч километров.</a:t>
            </a:r>
            <a:endParaRPr lang="ru-RU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62" name="Picture 14" descr="http://im2-tub-ru.yandex.net/i?id=381466032-15-72&amp;n=21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910" y="4883402"/>
            <a:ext cx="2621344" cy="174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7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5856" y="980493"/>
            <a:ext cx="2800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Метеорит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im3-tub-ru.yandex.net/i?id=2095488-00-16f-60747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19992"/>
            <a:ext cx="2543175" cy="202888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0-tub-ru.yandex.net/i?id=323390351-3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1461"/>
            <a:ext cx="2520280" cy="202888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7127" y="2564904"/>
            <a:ext cx="483337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Посмотрите - ка, летит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В гости к нам метеорит.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Небо прочертив дугой,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Вслед за ним летит другой.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Хоть мы их совсем не ждём,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Звёздным падают дождём.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-Эй, - кричим, - поосторожней!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Так ведь и столкнуться можно.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У девчонок и мальчишек 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Без того хватает шишек!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 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animo2.ucoz.ru/_ph/53/1/258201651.jpg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95" y="5373216"/>
            <a:ext cx="10477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animo2.ucoz.ru/_ph/53/1/369970652.jpg">
            <a:hlinkClick r:id="rId8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22" y="5414780"/>
            <a:ext cx="98107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66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1477" y="2132856"/>
            <a:ext cx="83455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Чёрные дыры – самые загадочные явления во Вселенной.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Это звезда, которая заканчивает своё существование,</a:t>
            </a:r>
          </a:p>
          <a:p>
            <a:r>
              <a:rPr lang="ru-RU" b="1" dirty="0">
                <a:solidFill>
                  <a:srgbClr val="00B050"/>
                </a:solidFill>
              </a:rPr>
              <a:t>у</a:t>
            </a:r>
            <a:r>
              <a:rPr lang="ru-RU" b="1" dirty="0" smtClean="0">
                <a:solidFill>
                  <a:srgbClr val="00B050"/>
                </a:solidFill>
              </a:rPr>
              <a:t>меньшаясь до минимальных размеров и образуя вокруг</a:t>
            </a:r>
          </a:p>
          <a:p>
            <a:r>
              <a:rPr lang="ru-RU" b="1" dirty="0">
                <a:solidFill>
                  <a:srgbClr val="00B050"/>
                </a:solidFill>
              </a:rPr>
              <a:t>с</a:t>
            </a:r>
            <a:r>
              <a:rPr lang="ru-RU" b="1" dirty="0" smtClean="0">
                <a:solidFill>
                  <a:srgbClr val="00B050"/>
                </a:solidFill>
              </a:rPr>
              <a:t>ебя сверхмощное притяжение, из которого не может </a:t>
            </a:r>
          </a:p>
          <a:p>
            <a:r>
              <a:rPr lang="ru-RU" b="1" dirty="0">
                <a:solidFill>
                  <a:srgbClr val="00B050"/>
                </a:solidFill>
              </a:rPr>
              <a:t>в</a:t>
            </a:r>
            <a:r>
              <a:rPr lang="ru-RU" b="1" dirty="0" smtClean="0">
                <a:solidFill>
                  <a:srgbClr val="00B050"/>
                </a:solidFill>
              </a:rPr>
              <a:t>ырваться даже свет. Они втягивают всё, что оказывается поблизости.</a:t>
            </a:r>
          </a:p>
          <a:p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http://im8-tub-ru.yandex.net/i?id=410066275-5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188640"/>
            <a:ext cx="2224874" cy="18002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5-tub-ru.yandex.net/i?id=124491425-3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4077072"/>
            <a:ext cx="2224874" cy="229284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6-tub-ru.yandex.net/i?id=9547497-08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62" y="243192"/>
            <a:ext cx="2393553" cy="174564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6-tub-ru.yandex.net/i?id=222566584-28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23" y="4149080"/>
            <a:ext cx="2386673" cy="222083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49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39" y="472316"/>
            <a:ext cx="2877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Чёрная дыра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1104375"/>
            <a:ext cx="464261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В космосе  есть место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Страшное такое,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Его не зря назвали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Чёрною </a:t>
            </a:r>
            <a:r>
              <a:rPr lang="ru-RU" sz="3600" b="1" dirty="0" smtClean="0">
                <a:solidFill>
                  <a:srgbClr val="00B050"/>
                </a:solidFill>
              </a:rPr>
              <a:t>дырою</a:t>
            </a:r>
            <a:r>
              <a:rPr lang="ru-RU" sz="2400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Дыра звезду глотает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На завтрак и на ужин.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И на обед ей звёздочку,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Конечно, тоже нужно.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Бездонная воронка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В себя вбирает звёзды,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Они хотели вырваться,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Но поздно, поздно, поздно…</a:t>
            </a:r>
          </a:p>
          <a:p>
            <a:endParaRPr lang="ru-RU" sz="2400" b="1" dirty="0">
              <a:solidFill>
                <a:srgbClr val="00B050"/>
              </a:solidFill>
            </a:endParaRPr>
          </a:p>
        </p:txBody>
      </p:sp>
      <p:pic>
        <p:nvPicPr>
          <p:cNvPr id="4099" name="Picture 3" descr="http://4.bp.blogspot.com/_0fRcoHBpROU/R7KQWav6KPI/AAAAAAAAABg/i-kjD8-OT_8/S660/heic0211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003" y="260649"/>
            <a:ext cx="1940390" cy="164041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ttp://im3-tub-ru.yandex.net/i?id=236608506-1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4869160"/>
            <a:ext cx="1940140" cy="17281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http://im3-tub-ru.yandex.net/i?id=150259772-0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15" y="284166"/>
            <a:ext cx="1905000" cy="164041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http://im5-tub-ru.yandex.net/i?id=147363760-5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368" y="4869160"/>
            <a:ext cx="1961025" cy="17281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8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228</TotalTime>
  <Words>407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elena</cp:lastModifiedBy>
  <cp:revision>21</cp:revision>
  <dcterms:created xsi:type="dcterms:W3CDTF">2013-03-17T14:27:22Z</dcterms:created>
  <dcterms:modified xsi:type="dcterms:W3CDTF">2013-03-18T12:23:32Z</dcterms:modified>
</cp:coreProperties>
</file>