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31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49" y="5013176"/>
            <a:ext cx="6346039" cy="129614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Группа </a:t>
            </a:r>
            <a:r>
              <a:rPr lang="ru-RU" sz="2800" b="1" dirty="0">
                <a:solidFill>
                  <a:schemeClr val="accent2"/>
                </a:solidFill>
              </a:rPr>
              <a:t>к</a:t>
            </a:r>
            <a:r>
              <a:rPr lang="ru-RU" sz="2800" b="1" dirty="0" smtClean="0">
                <a:solidFill>
                  <a:schemeClr val="accent2"/>
                </a:solidFill>
              </a:rPr>
              <a:t>ратковременного пребывания «Играя, обучаюсь…»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МКДОУ д/с №7 с. Красное</a:t>
            </a:r>
            <a:endParaRPr lang="es-ES" sz="2800" b="1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332656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latin typeface="Comic Sans MS" pitchFamily="66" charset="0"/>
              </a:rPr>
              <a:t>Детский сад – мой дом родной.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latin typeface="Comic Sans MS" pitchFamily="66" charset="0"/>
              </a:rPr>
              <a:t>Я его люблю как свой.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latin typeface="Comic Sans MS" pitchFamily="66" charset="0"/>
              </a:rPr>
              <a:t>Дороги мне стены,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latin typeface="Comic Sans MS" pitchFamily="66" charset="0"/>
              </a:rPr>
              <a:t>Дорог мне уют;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Comic Sans MS" pitchFamily="66" charset="0"/>
              </a:rPr>
              <a:t>Здесь воспитатели любимые </a:t>
            </a:r>
            <a:endParaRPr lang="ru-RU" sz="2400" dirty="0"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Comic Sans MS" pitchFamily="66" charset="0"/>
              </a:rPr>
              <a:t>Всегда меня </a:t>
            </a:r>
            <a:r>
              <a:rPr lang="ru-RU" sz="2400" dirty="0">
                <a:latin typeface="Comic Sans MS" pitchFamily="66" charset="0"/>
              </a:rPr>
              <a:t>поймут.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Comic Sans MS" pitchFamily="66" charset="0"/>
              </a:rPr>
              <a:t>Три дня в неделю с солнышком</a:t>
            </a:r>
            <a:endParaRPr lang="ru-RU" sz="2400" dirty="0"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Comic Sans MS" pitchFamily="66" charset="0"/>
              </a:rPr>
              <a:t> Спешу  в любимый сад,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Comic Sans MS" pitchFamily="66" charset="0"/>
              </a:rPr>
              <a:t>Я  </a:t>
            </a:r>
            <a:r>
              <a:rPr lang="ru-RU" sz="2400" dirty="0">
                <a:latin typeface="Comic Sans MS" pitchFamily="66" charset="0"/>
              </a:rPr>
              <a:t>увидеть </a:t>
            </a:r>
            <a:r>
              <a:rPr lang="ru-RU" sz="2400" dirty="0" smtClean="0">
                <a:latin typeface="Comic Sans MS" pitchFamily="66" charset="0"/>
              </a:rPr>
              <a:t>всех друзей</a:t>
            </a:r>
            <a:endParaRPr lang="ru-RU" sz="2400" dirty="0"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Comic Sans MS" pitchFamily="66" charset="0"/>
              </a:rPr>
              <a:t>Очень-очень рад.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08912" cy="36004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</a:rPr>
              <a:t>Презентацию выполнила </a:t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3200" dirty="0" smtClean="0">
                <a:solidFill>
                  <a:schemeClr val="accent2"/>
                </a:solidFill>
              </a:rPr>
              <a:t>Кирьянова Любовь Викторовна воспитатель группы кратковременного пребывания МКДОУ д/с </a:t>
            </a:r>
            <a:r>
              <a:rPr lang="ru-RU" sz="3200" dirty="0" err="1" smtClean="0">
                <a:solidFill>
                  <a:schemeClr val="accent2"/>
                </a:solidFill>
              </a:rPr>
              <a:t>с.Красного</a:t>
            </a: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</a:rPr>
              <a:t>Грачевского</a:t>
            </a:r>
            <a:r>
              <a:rPr lang="ru-RU" sz="3200" dirty="0" smtClean="0">
                <a:solidFill>
                  <a:schemeClr val="accent2"/>
                </a:solidFill>
              </a:rPr>
              <a:t> района Ставропольского края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484784"/>
            <a:ext cx="3538736" cy="269289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81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</a:rPr>
              <a:t>Предметно – развивающая среда ГКП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3861048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539552" y="2132856"/>
            <a:ext cx="2520280" cy="2232248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dirty="0">
                <a:solidFill>
                  <a:srgbClr val="FF0000"/>
                </a:solidFill>
              </a:rPr>
              <a:t>Развивающая среда </a:t>
            </a:r>
            <a:r>
              <a:rPr lang="ru-RU" dirty="0" smtClean="0">
                <a:solidFill>
                  <a:srgbClr val="FF0000"/>
                </a:solidFill>
              </a:rPr>
              <a:t>ГКП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Line 15"/>
          <p:cNvSpPr>
            <a:spLocks noGrp="1" noChangeShapeType="1"/>
          </p:cNvSpPr>
          <p:nvPr>
            <p:ph type="body" idx="1"/>
          </p:nvPr>
        </p:nvSpPr>
        <p:spPr bwMode="auto">
          <a:xfrm flipV="1">
            <a:off x="2771800" y="1695584"/>
            <a:ext cx="2736304" cy="753806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3082840" y="3157769"/>
            <a:ext cx="2508051" cy="72008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2915816" y="3789040"/>
            <a:ext cx="3456383" cy="576064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696439" y="1225254"/>
            <a:ext cx="2448272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dirty="0">
                <a:solidFill>
                  <a:srgbClr val="0000FF"/>
                </a:solidFill>
              </a:rPr>
              <a:t>Зонирование группового помещения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590891" y="2559952"/>
            <a:ext cx="2451913" cy="1339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dirty="0">
                <a:solidFill>
                  <a:schemeClr val="accent2"/>
                </a:solidFill>
              </a:rPr>
              <a:t>Динамичность (гибкость) предметной среды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372198" y="3910994"/>
            <a:ext cx="2520281" cy="13902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1400" b="1" dirty="0">
                <a:solidFill>
                  <a:schemeClr val="accent2"/>
                </a:solidFill>
              </a:rPr>
              <a:t>Условия, обеспечивающие эмоциональное благополучие ребенка и взрослого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>
            <a:off x="220330" y="908720"/>
            <a:ext cx="3991629" cy="230425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6325128" y="4293096"/>
            <a:ext cx="2818872" cy="1990674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3"/>
            <a:ext cx="3600400" cy="1989963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/>
              <a:t> </a:t>
            </a:r>
            <a:r>
              <a:rPr lang="ru-RU" sz="1600" b="1" dirty="0">
                <a:solidFill>
                  <a:schemeClr val="accent4"/>
                </a:solidFill>
                <a:latin typeface="Comic Sans MS" pitchFamily="66" charset="0"/>
              </a:rPr>
              <a:t>Предметная среда,</a:t>
            </a:r>
          </a:p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dirty="0">
                <a:solidFill>
                  <a:schemeClr val="accent4"/>
                </a:solidFill>
                <a:latin typeface="Comic Sans MS" pitchFamily="66" charset="0"/>
              </a:rPr>
              <a:t> в которой дети проводят  </a:t>
            </a:r>
            <a:r>
              <a:rPr lang="ru-RU" sz="1600" b="1" dirty="0" smtClean="0">
                <a:solidFill>
                  <a:schemeClr val="accent4"/>
                </a:solidFill>
                <a:latin typeface="Comic Sans MS" pitchFamily="66" charset="0"/>
              </a:rPr>
              <a:t>время, </a:t>
            </a:r>
            <a:r>
              <a:rPr lang="ru-RU" sz="1600" b="1" dirty="0">
                <a:solidFill>
                  <a:schemeClr val="accent4"/>
                </a:solidFill>
                <a:latin typeface="Comic Sans MS" pitchFamily="66" charset="0"/>
              </a:rPr>
              <a:t>создана в нашем саду так, чтобы организация </a:t>
            </a:r>
            <a:r>
              <a:rPr lang="ru-RU" sz="1600" b="1" dirty="0" err="1">
                <a:solidFill>
                  <a:schemeClr val="accent4"/>
                </a:solidFill>
                <a:latin typeface="Comic Sans MS" pitchFamily="66" charset="0"/>
              </a:rPr>
              <a:t>воспитательно</a:t>
            </a:r>
            <a:r>
              <a:rPr lang="ru-RU" sz="1600" b="1" dirty="0">
                <a:solidFill>
                  <a:schemeClr val="accent4"/>
                </a:solidFill>
                <a:latin typeface="Comic Sans MS" pitchFamily="66" charset="0"/>
              </a:rPr>
              <a:t> - образовательного процесса проходила наиболее эффективно.</a:t>
            </a:r>
          </a:p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60232" y="4437112"/>
            <a:ext cx="23042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600" b="1" dirty="0">
                <a:solidFill>
                  <a:schemeClr val="tx2"/>
                </a:solidFill>
                <a:latin typeface="Comic Sans MS" pitchFamily="66" charset="0"/>
              </a:rPr>
              <a:t>Она обеспечивает разнообразие детской деятельности, уют и комфорт для детей, сотрудников и родителей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21" y="942679"/>
            <a:ext cx="1765055" cy="2353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48957"/>
            <a:ext cx="2150212" cy="2866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85548"/>
            <a:ext cx="2664296" cy="1998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" r="13118" b="3125"/>
          <a:stretch/>
        </p:blipFill>
        <p:spPr>
          <a:xfrm>
            <a:off x="4211958" y="692696"/>
            <a:ext cx="1517362" cy="2133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7103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</a:rPr>
              <a:t>Мы веселые ребята, любим цветик собирать и о планах рассказать…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538736" cy="269289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2952323" cy="2214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46" y="1556792"/>
            <a:ext cx="3120264" cy="234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22" y="4443214"/>
            <a:ext cx="2933994" cy="22004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05558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</a:rPr>
              <a:t>Тренируем пальчики, чтоб писать красиво…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538736" cy="269289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3861048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62128"/>
            <a:ext cx="3024336" cy="22682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7"/>
          <a:stretch/>
        </p:blipFill>
        <p:spPr>
          <a:xfrm>
            <a:off x="4976552" y="2126537"/>
            <a:ext cx="3491802" cy="19961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3978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</a:rPr>
              <a:t>Получаем знания, в знаньях наша сила!!!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538736" cy="269289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88892"/>
            <a:ext cx="2469717" cy="3292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779662" cy="2372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37" y="1628799"/>
            <a:ext cx="1617644" cy="2156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7" y="4219923"/>
            <a:ext cx="2952328" cy="22142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97" y="4219923"/>
            <a:ext cx="2840232" cy="21301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4520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538736" cy="269289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7"/>
          <a:stretch/>
        </p:blipFill>
        <p:spPr>
          <a:xfrm>
            <a:off x="3059832" y="1484784"/>
            <a:ext cx="2933486" cy="18998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2985282" cy="2238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3" b="17787"/>
          <a:stretch/>
        </p:blipFill>
        <p:spPr>
          <a:xfrm>
            <a:off x="5344112" y="3822800"/>
            <a:ext cx="2884932" cy="197152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Дни искрятся радостью сильнее </a:t>
            </a:r>
            <a:r>
              <a:rPr lang="ru-RU" sz="2400" b="1" dirty="0" err="1" smtClean="0">
                <a:solidFill>
                  <a:schemeClr val="accent2"/>
                </a:solidFill>
              </a:rPr>
              <a:t>скаждым</a:t>
            </a:r>
            <a:r>
              <a:rPr lang="ru-RU" sz="2400" b="1" dirty="0" smtClean="0">
                <a:solidFill>
                  <a:schemeClr val="accent2"/>
                </a:solidFill>
              </a:rPr>
              <a:t> днем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Ведь мы играем весело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6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00875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</a:rPr>
              <a:t>И  дружненько живем!!!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538736" cy="269289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2427734" cy="32369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04731"/>
            <a:ext cx="257175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1"/>
          <a:stretch/>
        </p:blipFill>
        <p:spPr>
          <a:xfrm>
            <a:off x="2443339" y="3489089"/>
            <a:ext cx="4355976" cy="2861841"/>
          </a:xfrm>
          <a:prstGeom prst="rect">
            <a:avLst/>
          </a:prstGeom>
        </p:spPr>
      </p:pic>
      <p:pic>
        <p:nvPicPr>
          <p:cNvPr id="8" name="Picture 11" descr="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371600"/>
            <a:ext cx="2153770" cy="227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2985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268760"/>
            <a:ext cx="7992888" cy="21602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Спасибо за внимание!!!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538736" cy="269289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711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5098</TotalTime>
  <Words>186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Группа кратковременного пребывания «Играя, обучаюсь…» МКДОУ д/с №7 с. Красное</vt:lpstr>
      <vt:lpstr>Предметно – развивающая среда ГКП</vt:lpstr>
      <vt:lpstr>Презентация PowerPoint</vt:lpstr>
      <vt:lpstr>Мы веселые ребята, любим цветик собирать и о планах рассказать…</vt:lpstr>
      <vt:lpstr>Тренируем пальчики, чтоб писать красиво…</vt:lpstr>
      <vt:lpstr>Получаем знания, в знаньях наша сила!!!</vt:lpstr>
      <vt:lpstr>Дни искрятся радостью сильнее скаждым днем Ведь мы играем весело</vt:lpstr>
      <vt:lpstr>И  дружненько живем!!!</vt:lpstr>
      <vt:lpstr>Спасибо за внимание!!!</vt:lpstr>
      <vt:lpstr>Презентацию выполнила  Кирьянова Любовь Викторовна воспитатель группы кратковременного пребывания МКДОУ д/с с.Красного Грачевского района Ставропольского края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736</cp:revision>
  <dcterms:created xsi:type="dcterms:W3CDTF">2010-05-23T14:28:12Z</dcterms:created>
  <dcterms:modified xsi:type="dcterms:W3CDTF">2012-04-15T05:54:50Z</dcterms:modified>
</cp:coreProperties>
</file>