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  <p:sldMasterId id="2147483720" r:id="rId3"/>
  </p:sldMasterIdLst>
  <p:sldIdLst>
    <p:sldId id="256" r:id="rId4"/>
    <p:sldId id="257" r:id="rId5"/>
    <p:sldId id="262" r:id="rId6"/>
    <p:sldId id="263" r:id="rId7"/>
    <p:sldId id="264" r:id="rId8"/>
    <p:sldId id="265" r:id="rId9"/>
    <p:sldId id="266" r:id="rId10"/>
    <p:sldId id="267" r:id="rId11"/>
    <p:sldId id="258" r:id="rId12"/>
    <p:sldId id="259" r:id="rId13"/>
    <p:sldId id="260" r:id="rId14"/>
    <p:sldId id="261" r:id="rId15"/>
    <p:sldId id="268" r:id="rId16"/>
    <p:sldId id="269" r:id="rId17"/>
    <p:sldId id="270" r:id="rId18"/>
    <p:sldId id="286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4" r:id="rId29"/>
    <p:sldId id="285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РАЗВИВАЮЩЕЕ ЗАНЯТИЕ В СРЕДНЕЙ ГРУППЕ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sz="6600" dirty="0" smtClean="0">
                <a:solidFill>
                  <a:schemeClr val="bg1"/>
                </a:solidFill>
              </a:rPr>
              <a:t>«ОСНОВНЫЕ ЦВЕТА»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5976" y="764704"/>
            <a:ext cx="4104456" cy="5078313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Красный  свет  –  остановись,</a:t>
            </a:r>
          </a:p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Вправо, влево повернись.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257033331_2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908720"/>
            <a:ext cx="4048125" cy="4048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24744"/>
            <a:ext cx="8820472" cy="452431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7200" dirty="0" smtClean="0"/>
              <a:t>Жёлтый  свет, ты пережди,</a:t>
            </a:r>
          </a:p>
          <a:p>
            <a:pPr algn="ctr"/>
            <a:r>
              <a:rPr lang="ru-RU" sz="7200" dirty="0" smtClean="0"/>
              <a:t> Что же ждёт   –  там  впереди?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4234482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bg1"/>
                </a:solidFill>
                <a:latin typeface="+mn-lt"/>
              </a:rPr>
              <a:t>Да,  зелёный.   И народ,</a:t>
            </a:r>
            <a:br>
              <a:rPr lang="ru-RU" sz="5400" dirty="0" smtClean="0">
                <a:solidFill>
                  <a:schemeClr val="bg1"/>
                </a:solidFill>
                <a:latin typeface="+mn-lt"/>
              </a:rPr>
            </a:br>
            <a:r>
              <a:rPr lang="ru-RU" sz="5400" dirty="0" smtClean="0">
                <a:solidFill>
                  <a:schemeClr val="bg1"/>
                </a:solidFill>
                <a:latin typeface="+mn-lt"/>
              </a:rPr>
              <a:t> Поспешил вперёд, вперёд, вперёд.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 МАТЕРИАЛА</a:t>
            </a:r>
            <a:endParaRPr lang="ru-RU" dirty="0"/>
          </a:p>
        </p:txBody>
      </p:sp>
      <p:pic>
        <p:nvPicPr>
          <p:cNvPr id="3" name="Рисунок 2" descr="1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556792"/>
            <a:ext cx="4346203" cy="4185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123728" y="1340768"/>
            <a:ext cx="3600400" cy="3600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123728" y="1340768"/>
            <a:ext cx="3600400" cy="3600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123728" y="1340768"/>
            <a:ext cx="3600400" cy="3600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123728" y="1340768"/>
            <a:ext cx="3600400" cy="3600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123728" y="1340768"/>
            <a:ext cx="3600400" cy="3600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123728" y="1340768"/>
            <a:ext cx="3600400" cy="3600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60648"/>
            <a:ext cx="8136904" cy="678075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99592" y="476672"/>
            <a:ext cx="64624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Красный, жёлтый и зелёный,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 Мы должны о них все знать,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 Стар и млад цвет светофорный,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 Должны  точно  различать.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123728" y="1340768"/>
            <a:ext cx="3600400" cy="3600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123728" y="1340768"/>
            <a:ext cx="3600400" cy="3600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123728" y="1340768"/>
            <a:ext cx="3600400" cy="3600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123728" y="1340768"/>
            <a:ext cx="3600400" cy="3600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123728" y="1340768"/>
            <a:ext cx="3600400" cy="3600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123728" y="1340768"/>
            <a:ext cx="3600400" cy="3600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123728" y="1340768"/>
            <a:ext cx="3600400" cy="3600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123728" y="1340768"/>
            <a:ext cx="3600400" cy="3600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123728" y="1340768"/>
            <a:ext cx="3600400" cy="3600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ffg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05271"/>
            <a:ext cx="6552729" cy="65527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bb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5904656" cy="59766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24128" y="836712"/>
            <a:ext cx="3096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Какого цвета солнышко?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аа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92810"/>
            <a:ext cx="6552728" cy="51083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1124744"/>
            <a:ext cx="20974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КТО ЭТО?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1" y="2276872"/>
            <a:ext cx="19442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ПТИЧКА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КАКОГО ЦВЕТА У НЕЁ НОСИК?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чеб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4102" y="192810"/>
            <a:ext cx="7108378" cy="5324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692696"/>
            <a:ext cx="4162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КАКОГО ЦВЕТА РУБАШКА У ЧЕБУРАШКИ?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игр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48680"/>
            <a:ext cx="4933295" cy="56886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56176" y="980728"/>
            <a:ext cx="20749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КТО ЭТО?</a:t>
            </a:r>
          </a:p>
          <a:p>
            <a:endParaRPr lang="ru-RU" dirty="0" smtClean="0"/>
          </a:p>
          <a:p>
            <a:r>
              <a:rPr lang="ru-RU" dirty="0" smtClean="0"/>
              <a:t>КАКОГО ОН ЦВЕТА?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мтмо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00682"/>
            <a:ext cx="7128792" cy="53397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908720"/>
            <a:ext cx="304237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ЧТО ЭТО ЗА СКАЗКА?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ЕСТЬ ЛИ ТУТ ЗЕЛЕНЫЙ ЦВЕТ?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257033331_2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95875" y="548680"/>
            <a:ext cx="4048125" cy="404812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11560" y="476672"/>
            <a:ext cx="4248472" cy="550920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Если красный свет горит,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Пешеход всегда стоит.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Если видишь красный свет,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Это значит – хода нет!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</TotalTime>
  <Words>130</Words>
  <Application>Microsoft Office PowerPoint</Application>
  <PresentationFormat>Экран (4:3)</PresentationFormat>
  <Paragraphs>35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28</vt:i4>
      </vt:variant>
    </vt:vector>
  </HeadingPairs>
  <TitlesOfParts>
    <vt:vector size="31" baseType="lpstr">
      <vt:lpstr>Апекс</vt:lpstr>
      <vt:lpstr>Метро</vt:lpstr>
      <vt:lpstr>Обычная</vt:lpstr>
      <vt:lpstr>РАЗВИВАЮЩЕЕ ЗАНЯТИЕ В СРЕДНЕЙ ГРУППЕ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Да,  зелёный.   И народ,  Поспешил вперёд, вперёд, вперёд.</vt:lpstr>
      <vt:lpstr>ЗАКРЕПЛЕНИЕ МАТЕРИАЛА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РАЗВИВАЮЩЕЕ ЗАНЯТИЕ В СРЕДНЕЙ ГРУППЕ</dc:title>
  <dc:creator>гульнара</dc:creator>
  <cp:lastModifiedBy>гульнара</cp:lastModifiedBy>
  <cp:revision>7</cp:revision>
  <dcterms:created xsi:type="dcterms:W3CDTF">2012-12-26T09:19:52Z</dcterms:created>
  <dcterms:modified xsi:type="dcterms:W3CDTF">2012-12-26T10:24:28Z</dcterms:modified>
</cp:coreProperties>
</file>