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72" r:id="rId14"/>
    <p:sldId id="268" r:id="rId15"/>
    <p:sldId id="278" r:id="rId16"/>
    <p:sldId id="274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" initials="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677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7B000-597A-4FC1-B872-F9AD53196A42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8A6C9-ACD5-4871-98C4-930B67C6B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8A6C9-ACD5-4871-98C4-930B67C6B1C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49D-0FD0-4863-9F02-607850AEC05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01A-B15C-48EC-89E4-724457C0D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49D-0FD0-4863-9F02-607850AEC05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01A-B15C-48EC-89E4-724457C0D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49D-0FD0-4863-9F02-607850AEC05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01A-B15C-48EC-89E4-724457C0D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49D-0FD0-4863-9F02-607850AEC05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01A-B15C-48EC-89E4-724457C0D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49D-0FD0-4863-9F02-607850AEC05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01A-B15C-48EC-89E4-724457C0D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49D-0FD0-4863-9F02-607850AEC05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01A-B15C-48EC-89E4-724457C0D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49D-0FD0-4863-9F02-607850AEC05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01A-B15C-48EC-89E4-724457C0D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49D-0FD0-4863-9F02-607850AEC05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01A-B15C-48EC-89E4-724457C0D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49D-0FD0-4863-9F02-607850AEC05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01A-B15C-48EC-89E4-724457C0D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49D-0FD0-4863-9F02-607850AEC05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01A-B15C-48EC-89E4-724457C0D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49D-0FD0-4863-9F02-607850AEC05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101A-B15C-48EC-89E4-724457C0D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D449D-0FD0-4863-9F02-607850AEC05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101A-B15C-48EC-89E4-724457C0D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audio" Target="file:///C:\Users\W\AppData\Local\Microsoft\Windows\Temporary%20Internet%20Files\Content.IE5\YNA8BHWI\MS900074325%5b1%5d.mid" TargetMode="External"/><Relationship Id="rId6" Type="http://schemas.openxmlformats.org/officeDocument/2006/relationships/image" Target="../media/image1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3" y="2967335"/>
            <a:ext cx="86439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Дикие животные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MS900074325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MS900097487[1].wav">
            <a:hlinkClick r:id="" action="ppaction://media"/>
          </p:cNvPr>
          <p:cNvPicPr>
            <a:picLocks noRot="1" noChangeAspect="1"/>
          </p:cNvPicPr>
          <p:nvPr>
            <a:wavAudioFile r:embed="rId2" name="MS900097487[1].wav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MS900069660[1].wav">
            <a:hlinkClick r:id="" action="ppaction://media"/>
          </p:cNvPr>
          <p:cNvPicPr>
            <a:picLocks noRot="1" noChangeAspect="1"/>
          </p:cNvPicPr>
          <p:nvPr>
            <a:wavAudioFile r:embed="rId3" name="MS900069660[1].wav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5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690337"/>
            <a:ext cx="6143652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Косолапый и большой,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Спит в берлоге он зимой.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Любит шишки, любит мёд,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Ну-ка, кто же назовет?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ba572f866f1c[1]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85918" y="1071546"/>
            <a:ext cx="4221635" cy="493093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551837"/>
            <a:ext cx="6643734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Словно царскую корону,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Носит он свои рога.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 лишайник, мох зеленый.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Любит снежные луга.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olen09[1]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1142984"/>
            <a:ext cx="3286148" cy="3943378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2143116"/>
            <a:ext cx="6215106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Серый, страшный и зубастый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Произвел переполох.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зверята разбежались.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Напугал зверят тех…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://i029.radikal.ru/0801/f5/7ec2893f0eb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1857364"/>
            <a:ext cx="3286148" cy="394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i029.radikal.ru/0801/f5/7ec2893f0eb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57222" y="1500174"/>
            <a:ext cx="2498491" cy="3000396"/>
          </a:xfrm>
          <a:prstGeom prst="rect">
            <a:avLst/>
          </a:prstGeom>
          <a:noFill/>
        </p:spPr>
      </p:pic>
      <p:pic>
        <p:nvPicPr>
          <p:cNvPr id="4" name="Рисунок 3" descr="olen09[1]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166" y="1000108"/>
            <a:ext cx="2928958" cy="3514750"/>
          </a:xfrm>
          <a:prstGeom prst="rect">
            <a:avLst/>
          </a:prstGeom>
        </p:spPr>
      </p:pic>
      <p:pic>
        <p:nvPicPr>
          <p:cNvPr id="5" name="Рисунок 4" descr="ba572f866f1c[1]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636713" y="2000240"/>
            <a:ext cx="3507287" cy="4596627"/>
          </a:xfrm>
          <a:prstGeom prst="rect">
            <a:avLst/>
          </a:prstGeom>
        </p:spPr>
      </p:pic>
      <p:pic>
        <p:nvPicPr>
          <p:cNvPr id="6" name="Рисунок 5" descr="f7a6fccd256c[1]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43108" y="4857760"/>
            <a:ext cx="1714512" cy="1767538"/>
          </a:xfrm>
          <a:prstGeom prst="rect">
            <a:avLst/>
          </a:prstGeom>
        </p:spPr>
      </p:pic>
      <p:pic>
        <p:nvPicPr>
          <p:cNvPr id="7" name="Рисунок 6" descr="0_506ec_84ee8cff_XXXL[1]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286248" y="2000240"/>
            <a:ext cx="2206321" cy="2928958"/>
          </a:xfrm>
          <a:prstGeom prst="rect">
            <a:avLst/>
          </a:prstGeom>
        </p:spPr>
      </p:pic>
      <p:pic>
        <p:nvPicPr>
          <p:cNvPr id="8" name="Рисунок 7" descr="0ad44876b09a[1]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14282" y="4143380"/>
            <a:ext cx="1928794" cy="23677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57356" y="35716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эти звери живут в лесу.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0" name="Picture 2" descr="http://www.arinasorokina.ru/dnevnik-fotografa/wp-content/uploads/2012/05/clipart-29-231x300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000496" y="4214818"/>
            <a:ext cx="1818811" cy="23620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1071546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143248"/>
            <a:ext cx="5214974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Длинные ушки, быстрые лапки.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Серый, но не мышка.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это?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2" name="Picture 4" descr="http://www.arinasorokina.ru/dnevnik-fotografa/wp-content/uploads/2012/05/clipart-29-231x3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071678"/>
            <a:ext cx="2200275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4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1428737"/>
            <a:ext cx="6131294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Рыже-огненный комочек,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хвостиком как парашют,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деревьям быстро скачет,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 он там…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Теперь уж тут.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Быстрый он как стрелочка.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ведь это…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0ad44876b09a[1]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26" y="2714620"/>
            <a:ext cx="2385974" cy="2928958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2551837"/>
            <a:ext cx="5429272" cy="3293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Рыжая плутовка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Спряталась под ёлкой.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Зайца ждёт хитрюга та.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зовут её?..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0_506ec_84ee8cff_XXXL[1]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2214554"/>
            <a:ext cx="3025812" cy="3429024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690336"/>
            <a:ext cx="4572000" cy="34163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Сердитый недотрога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Живёт в глуши лесной.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Иголок очень много,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нитки не одной.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66.radikal.ru/1109/b8/8d5fc0f7efc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f7a6fccd256c[1]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26" y="2285992"/>
            <a:ext cx="3071834" cy="3166839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39</Words>
  <Application>Microsoft Office PowerPoint</Application>
  <PresentationFormat>Экран (4:3)</PresentationFormat>
  <Paragraphs>11</Paragraphs>
  <Slides>17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</dc:creator>
  <cp:lastModifiedBy>Оксана</cp:lastModifiedBy>
  <cp:revision>26</cp:revision>
  <dcterms:created xsi:type="dcterms:W3CDTF">2013-02-03T14:38:45Z</dcterms:created>
  <dcterms:modified xsi:type="dcterms:W3CDTF">2013-03-27T19:59:47Z</dcterms:modified>
</cp:coreProperties>
</file>