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18" autoAdjust="0"/>
  </p:normalViewPr>
  <p:slideViewPr>
    <p:cSldViewPr>
      <p:cViewPr varScale="1">
        <p:scale>
          <a:sx n="67" d="100"/>
          <a:sy n="67" d="100"/>
        </p:scale>
        <p:origin x="-82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B55BC-F33F-4D27-AB92-59BD7A569EE2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ED2FB-761F-4849-9F00-E4B407EC1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5953F-8E57-4A84-B854-E7C688B0E8BC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0F1D0-32BB-40E6-BAE3-0D64BFA15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342E6-6102-4595-84EE-92D9B5BA4FAE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A1B99-B4C2-41FF-8C0E-A2439C0A5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58B06F4-882D-4E8C-A45C-94BAC6A33092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5D1C30C-4F11-4154-9120-F17D63A1C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BF067-E956-4AD9-8354-8481C25B4D75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4F70D-FC9F-42FE-8BF1-B67DFCA3B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845F2-411C-44B0-AC5D-E23AB14A9C05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AF171-2326-478C-AECE-326D01594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2AED-9169-4EFD-845F-CC2FDAE5F8F4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62D93-EC91-43E9-8485-31D8AA9A4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DC34B0-378A-4885-B886-6DD05E4C7585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3223A54-BB72-49B4-9174-8719D548C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552B0-76D0-4984-9DE2-46A81D85272B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8F964-BEB8-465A-A1F0-D62FA24D5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27DB7CA-5E35-4765-9D16-A32447867EC9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786E7E0-0524-4869-B7BD-D82DF56CA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BBA67AE-C4F2-41EB-98A8-69228DE1E798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BAFC39E-34C8-45B7-A8E7-C0BB0FC3F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7C1939-4171-4B63-B27C-47081CCF628F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4F81AD-275A-4144-8DBA-72C3F6BFE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75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928688"/>
            <a:ext cx="6172200" cy="27146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7200" i="1" cap="none" smtClean="0">
                <a:solidFill>
                  <a:srgbClr val="862110"/>
                </a:solidFill>
              </a:rPr>
              <a:t>Домашние</a:t>
            </a:r>
            <a:br>
              <a:rPr lang="ru-RU" sz="7200" i="1" cap="none" smtClean="0">
                <a:solidFill>
                  <a:srgbClr val="862110"/>
                </a:solidFill>
              </a:rPr>
            </a:br>
            <a:r>
              <a:rPr lang="ru-RU" sz="7200" i="1" cap="none" smtClean="0">
                <a:solidFill>
                  <a:srgbClr val="862110"/>
                </a:solidFill>
              </a:rPr>
              <a:t>животные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538" y="4076700"/>
            <a:ext cx="6172200" cy="2303463"/>
          </a:xfrm>
        </p:spPr>
        <p:txBody>
          <a:bodyPr/>
          <a:lstStyle/>
          <a:p>
            <a:r>
              <a:rPr lang="ru-RU" smtClean="0"/>
              <a:t>Презентацию составила: </a:t>
            </a:r>
          </a:p>
          <a:p>
            <a:r>
              <a:rPr lang="ru-RU" smtClean="0"/>
              <a:t>Воспитатель :</a:t>
            </a:r>
            <a:r>
              <a:rPr lang="ru-RU" smtClean="0">
                <a:latin typeface="Arial" charset="0"/>
              </a:rPr>
              <a:t>Тарасова Лариса Петровна</a:t>
            </a:r>
          </a:p>
          <a:p>
            <a:r>
              <a:rPr lang="ru-RU" smtClean="0">
                <a:latin typeface="Arial" charset="0"/>
              </a:rPr>
              <a:t>ГБДОУ №58 ,Приморского р-на, г. Санкт-Петербурга.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7686675" cy="20716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/>
              <a:t>Не будильник и не мама</a:t>
            </a:r>
            <a:br>
              <a:rPr lang="ru-RU" sz="2800" dirty="0" smtClean="0"/>
            </a:br>
            <a:r>
              <a:rPr lang="ru-RU" sz="2800" dirty="0" smtClean="0"/>
              <a:t>Поднимает утром рано.</a:t>
            </a:r>
            <a:br>
              <a:rPr lang="ru-RU" sz="2800" dirty="0" smtClean="0"/>
            </a:br>
            <a:r>
              <a:rPr lang="ru-RU" sz="2800" dirty="0" smtClean="0"/>
              <a:t>Будит Петя-петушок - </a:t>
            </a:r>
            <a:br>
              <a:rPr lang="ru-RU" sz="2800" dirty="0" smtClean="0"/>
            </a:br>
            <a:r>
              <a:rPr lang="ru-RU" sz="2800" dirty="0" smtClean="0"/>
              <a:t>Самый звонкий голосок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2530" name="Содержимое 3" descr="1238151989_25574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0313" y="2432050"/>
            <a:ext cx="3071812" cy="4292600"/>
          </a:xfr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5827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Индюк надутый всем знаком,</a:t>
            </a:r>
            <a:br>
              <a:rPr lang="ru-RU" dirty="0" smtClean="0"/>
            </a:br>
            <a:r>
              <a:rPr lang="ru-RU" dirty="0" smtClean="0"/>
              <a:t>Но дружат с ним едва ли.</a:t>
            </a:r>
            <a:br>
              <a:rPr lang="ru-RU" dirty="0" smtClean="0"/>
            </a:br>
            <a:r>
              <a:rPr lang="ru-RU" dirty="0" smtClean="0"/>
              <a:t>Не важничай, чтоб индюком</a:t>
            </a:r>
            <a:br>
              <a:rPr lang="ru-RU" dirty="0" smtClean="0"/>
            </a:br>
            <a:r>
              <a:rPr lang="ru-RU" dirty="0" smtClean="0"/>
              <a:t>Тебя не называли!</a:t>
            </a:r>
            <a:endParaRPr lang="ru-RU" dirty="0"/>
          </a:p>
        </p:txBody>
      </p:sp>
      <p:pic>
        <p:nvPicPr>
          <p:cNvPr id="23554" name="Содержимое 3" descr="domesticated_turke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20775" y="1912938"/>
            <a:ext cx="6451600" cy="4365625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5417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i="1" dirty="0" smtClean="0"/>
              <a:t>Дорогие дети, я надеюсь, что вам понравилась презентация. Вы узнали много нового о домашних животных.</a:t>
            </a:r>
            <a:endParaRPr lang="ru-RU" sz="2800" i="1" dirty="0"/>
          </a:p>
        </p:txBody>
      </p:sp>
      <p:pic>
        <p:nvPicPr>
          <p:cNvPr id="24578" name="Содержимое 3" descr="двор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2290763"/>
            <a:ext cx="5462588" cy="3911600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675" cy="27971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У крыльца лохматый пес </a:t>
            </a:r>
            <a:br>
              <a:rPr lang="ru-RU" dirty="0" smtClean="0"/>
            </a:br>
            <a:r>
              <a:rPr lang="ru-RU" dirty="0" smtClean="0"/>
              <a:t>Лег, уткнувши в лапы нос. </a:t>
            </a:r>
            <a:br>
              <a:rPr lang="ru-RU" dirty="0" smtClean="0"/>
            </a:br>
            <a:r>
              <a:rPr lang="ru-RU" dirty="0" smtClean="0"/>
              <a:t>Тихо, мирно он сопит, </a:t>
            </a:r>
            <a:br>
              <a:rPr lang="ru-RU" dirty="0" smtClean="0"/>
            </a:br>
            <a:r>
              <a:rPr lang="ru-RU" dirty="0" smtClean="0"/>
              <a:t>Может, дремлет, может, спит. </a:t>
            </a:r>
            <a:br>
              <a:rPr lang="ru-RU" dirty="0" smtClean="0"/>
            </a:br>
            <a:r>
              <a:rPr lang="ru-RU" dirty="0" smtClean="0"/>
              <a:t>А попробуй, сунься вор — </a:t>
            </a:r>
            <a:br>
              <a:rPr lang="ru-RU" dirty="0" smtClean="0"/>
            </a:br>
            <a:r>
              <a:rPr lang="ru-RU" dirty="0" smtClean="0"/>
              <a:t>Вмиг залает на весь двор.</a:t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4338" name="Содержимое 3" descr="Beagle pupp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75" y="3143250"/>
            <a:ext cx="5622925" cy="3294063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86613" cy="25114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Лежебока рыжий кот</a:t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отлежал себе живот.</a:t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Кушать хочется,</a:t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но лень ворочаться.</a:t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Вот лежит себе и ждет -</a:t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может миска приползет?..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362" name="Содержимое 3" descr="cats_6 _40_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19338" y="3143250"/>
            <a:ext cx="4572000" cy="3429000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7758113" cy="336867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Зайка серенький сидит и ушами шевелит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Вот так, вот так и ушами шевелит.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Заинька замерз сидеть - надо лапоньки погреть,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Вот так, вот так - надо лапоньки погреть.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Заинька устал стоять - надо зайке поскакать,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вот так, вот так - надо зайке поскакать.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Зайку кто-то напугал, зайка - прыг и ускакал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386" name="Содержимое 5" descr="0_7815_fc0dc7fe_XL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0313" y="3786188"/>
            <a:ext cx="3678237" cy="2759075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142875"/>
            <a:ext cx="6858000" cy="29289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/>
              <a:t>Идёт коза по улице, домой торопится.</a:t>
            </a:r>
            <a:br>
              <a:rPr lang="ru-RU" sz="2000" dirty="0" smtClean="0"/>
            </a:br>
            <a:r>
              <a:rPr lang="ru-RU" sz="2000" dirty="0" smtClean="0"/>
              <a:t>Дома её хозяйка покормит и напоит.</a:t>
            </a:r>
            <a:br>
              <a:rPr lang="ru-RU" sz="2000" dirty="0" smtClean="0"/>
            </a:br>
            <a:r>
              <a:rPr lang="ru-RU" sz="2000" dirty="0" smtClean="0"/>
              <a:t>А если хозяйка замешкается, коза сама себе что-нибудь стащит. В сенях веник погложет, на кухне хлебца ухватит, в огороде рассады съест, в саду кору с яблони сдерёт.</a:t>
            </a:r>
            <a:br>
              <a:rPr lang="ru-RU" sz="2000" dirty="0" smtClean="0"/>
            </a:br>
            <a:r>
              <a:rPr lang="ru-RU" sz="2000" dirty="0" smtClean="0"/>
              <a:t>Вот какая вороватая, озорная! А молочко у козы вкусное, пожалуй, ещё вкуснее коровьего.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endParaRPr lang="ru-RU" sz="2400" dirty="0"/>
          </a:p>
        </p:txBody>
      </p:sp>
      <p:pic>
        <p:nvPicPr>
          <p:cNvPr id="17410" name="Содержимое 3" descr="08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75" y="3214688"/>
            <a:ext cx="4857750" cy="33909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3738" cy="24399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Я- поросенок, я- поросенок,</a:t>
            </a:r>
            <a:br>
              <a:rPr lang="ru-RU" dirty="0" smtClean="0"/>
            </a:br>
            <a:r>
              <a:rPr lang="ru-RU" dirty="0" smtClean="0"/>
              <a:t>Самый любимый, самый родной !</a:t>
            </a:r>
            <a:br>
              <a:rPr lang="ru-RU" dirty="0" smtClean="0"/>
            </a:br>
            <a:r>
              <a:rPr lang="ru-RU" dirty="0" smtClean="0"/>
              <a:t>У бабушки свинки любимый внучонок,</a:t>
            </a:r>
            <a:br>
              <a:rPr lang="ru-RU" dirty="0" smtClean="0"/>
            </a:br>
            <a:r>
              <a:rPr lang="ru-RU" dirty="0" smtClean="0"/>
              <a:t>Может быть пятый, </a:t>
            </a:r>
            <a:br>
              <a:rPr lang="ru-RU" dirty="0" smtClean="0"/>
            </a:br>
            <a:r>
              <a:rPr lang="ru-RU" dirty="0" smtClean="0"/>
              <a:t>а может - восьмой.</a:t>
            </a:r>
            <a:endParaRPr lang="ru-RU" dirty="0"/>
          </a:p>
        </p:txBody>
      </p:sp>
      <p:pic>
        <p:nvPicPr>
          <p:cNvPr id="18434" name="Содержимое 5" descr="Mouse picture 53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2450" y="2786063"/>
            <a:ext cx="5632450" cy="3802062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285750"/>
            <a:ext cx="6286500" cy="22145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Коровушка, коровушка,</a:t>
            </a:r>
            <a:br>
              <a:rPr lang="ru-RU" dirty="0" smtClean="0"/>
            </a:br>
            <a:r>
              <a:rPr lang="ru-RU" dirty="0" smtClean="0"/>
              <a:t>Рогатая головушка!</a:t>
            </a:r>
            <a:br>
              <a:rPr lang="ru-RU" dirty="0" smtClean="0"/>
            </a:br>
            <a:r>
              <a:rPr lang="ru-RU" dirty="0" smtClean="0"/>
              <a:t>Малых деток не бодай,</a:t>
            </a:r>
            <a:br>
              <a:rPr lang="ru-RU" dirty="0" smtClean="0"/>
            </a:br>
            <a:r>
              <a:rPr lang="ru-RU" dirty="0" smtClean="0"/>
              <a:t>Молока им лучше дай!</a:t>
            </a:r>
            <a:endParaRPr lang="ru-RU" dirty="0"/>
          </a:p>
        </p:txBody>
      </p:sp>
      <p:pic>
        <p:nvPicPr>
          <p:cNvPr id="19458" name="Содержимое 7" descr="wwwwwwwwwwwwwww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2571750"/>
            <a:ext cx="6353175" cy="3686175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1500188"/>
            <a:ext cx="6858000" cy="39290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Я катался на коне</a:t>
            </a:r>
            <a:br>
              <a:rPr lang="ru-RU" sz="2000" dirty="0" smtClean="0"/>
            </a:br>
            <a:r>
              <a:rPr lang="ru-RU" sz="2000" dirty="0" smtClean="0"/>
              <a:t>летней ночью</a:t>
            </a:r>
            <a:br>
              <a:rPr lang="ru-RU" sz="2000" dirty="0" smtClean="0"/>
            </a:br>
            <a:r>
              <a:rPr lang="ru-RU" sz="2000" dirty="0" smtClean="0"/>
              <a:t>при луне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Мы скакали о лугам</a:t>
            </a:r>
            <a:br>
              <a:rPr lang="ru-RU" sz="2000" dirty="0" smtClean="0"/>
            </a:br>
            <a:r>
              <a:rPr lang="ru-RU" sz="2000" dirty="0" smtClean="0"/>
              <a:t>по лесам.</a:t>
            </a:r>
            <a:br>
              <a:rPr lang="ru-RU" sz="2000" dirty="0" smtClean="0"/>
            </a:br>
            <a:r>
              <a:rPr lang="ru-RU" sz="2000" dirty="0" smtClean="0"/>
              <a:t>и по горам...</a:t>
            </a:r>
            <a:br>
              <a:rPr lang="ru-RU" sz="2000" dirty="0" smtClean="0"/>
            </a:br>
            <a:r>
              <a:rPr lang="ru-RU" sz="2000" dirty="0" smtClean="0"/>
              <a:t>А под утро</a:t>
            </a:r>
            <a:br>
              <a:rPr lang="ru-RU" sz="2000" dirty="0" smtClean="0"/>
            </a:br>
            <a:r>
              <a:rPr lang="ru-RU" sz="2000" dirty="0" smtClean="0"/>
              <a:t>на рассвете</a:t>
            </a:r>
            <a:br>
              <a:rPr lang="ru-RU" sz="2000" dirty="0" smtClean="0"/>
            </a:br>
            <a:r>
              <a:rPr lang="ru-RU" sz="2000" dirty="0" smtClean="0"/>
              <a:t>обогнали даже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Ветер!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Я катался на коне -</a:t>
            </a:r>
            <a:br>
              <a:rPr lang="ru-RU" sz="2000" dirty="0" smtClean="0"/>
            </a:br>
            <a:r>
              <a:rPr lang="ru-RU" sz="2000" dirty="0" smtClean="0"/>
              <a:t>только жалко,</a:t>
            </a:r>
            <a:br>
              <a:rPr lang="ru-RU" sz="2000" dirty="0" smtClean="0"/>
            </a:br>
            <a:r>
              <a:rPr lang="ru-RU" sz="2000" dirty="0" smtClean="0"/>
              <a:t>что во сне.</a:t>
            </a:r>
            <a:endParaRPr lang="ru-RU" sz="2000" dirty="0"/>
          </a:p>
        </p:txBody>
      </p:sp>
      <p:pic>
        <p:nvPicPr>
          <p:cNvPr id="20482" name="Содержимое 7" descr="Безымянныйyyyyyyyyy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14750" y="1714500"/>
            <a:ext cx="4924425" cy="3357563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0925" cy="24399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Гусь крикливый, с длинным носом.</a:t>
            </a:r>
            <a:br>
              <a:rPr lang="ru-RU" dirty="0" smtClean="0"/>
            </a:br>
            <a:r>
              <a:rPr lang="ru-RU" dirty="0" smtClean="0"/>
              <a:t> Шея словно знак вопроса.</a:t>
            </a:r>
            <a:br>
              <a:rPr lang="ru-RU" dirty="0" smtClean="0"/>
            </a:br>
            <a:r>
              <a:rPr lang="ru-RU" dirty="0" smtClean="0"/>
              <a:t>Гусь идёт гулять в луга</a:t>
            </a:r>
            <a:br>
              <a:rPr lang="ru-RU" dirty="0" smtClean="0"/>
            </a:br>
            <a:r>
              <a:rPr lang="ru-RU" dirty="0" smtClean="0"/>
              <a:t>И гогочет: ГА-ГА-ГА!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Содержимое 3" descr="kaz_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5750" y="2282825"/>
            <a:ext cx="5588000" cy="4191000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139</TotalTime>
  <Words>284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Century Schoolbook</vt:lpstr>
      <vt:lpstr>Arial</vt:lpstr>
      <vt:lpstr>Wingdings</vt:lpstr>
      <vt:lpstr>Wingdings 2</vt:lpstr>
      <vt:lpstr>Calibri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Домашние животные</vt:lpstr>
      <vt:lpstr>У КРЫЛЬЦА ЛОХМАТЫЙ ПЕС  ЛЕГ, УТКНУВШИ В ЛАПЫ НОС.  ТИХО, МИРНО ОН СОПИТ,  МОЖЕТ, ДРЕМЛЕТ, МОЖЕТ, СПИТ.  А ПОПРОБУЙ, СУНЬСЯ ВОР —  ВМИГ ЗАЛАЕТ НА ВЕСЬ ДВОР.  </vt:lpstr>
      <vt:lpstr>ЛЕЖЕБОКА РЫЖИЙ КОТ ОТЛЕЖАЛ СЕБЕ ЖИВОТ. КУШАТЬ ХОЧЕТСЯ, НО ЛЕНЬ ВОРОЧАТЬСЯ. ВОТ ЛЕЖИТ СЕБЕ И ЖДЕТ - МОЖЕТ МИСКА ПРИПОЛЗЕТ?..</vt:lpstr>
      <vt:lpstr>ЗАЙКА СЕРЕНЬКИЙ СИДИТ И УШАМИ ШЕВЕЛИТ ВОТ ТАК, ВОТ ТАК И УШАМИ ШЕВЕЛИТ. ЗАИНЬКА ЗАМЕРЗ СИДЕТЬ - НАДО ЛАПОНЬКИ ПОГРЕТЬ, ВОТ ТАК, ВОТ ТАК - НАДО ЛАПОНЬКИ ПОГРЕТЬ. ЗАИНЬКА УСТАЛ СТОЯТЬ - НАДО ЗАЙКЕ ПОСКАКАТЬ, ВОТ ТАК, ВОТ ТАК - НАДО ЗАЙКЕ ПОСКАКАТЬ. ЗАЙКУ КТО-ТО НАПУГАЛ, ЗАЙКА - ПРЫГ И УСКАКАЛ</vt:lpstr>
      <vt:lpstr>ИДЁТ КОЗА ПО УЛИЦЕ, ДОМОЙ ТОРОПИТСЯ. ДОМА ЕЁ ХОЗЯЙКА ПОКОРМИТ И НАПОИТ. А ЕСЛИ ХОЗЯЙКА ЗАМЕШКАЕТСЯ, КОЗА САМА СЕБЕ ЧТО-НИБУДЬ СТАЩИТ. В СЕНЯХ ВЕНИК ПОГЛОЖЕТ, НА КУХНЕ ХЛЕБЦА УХВАТИТ, В ОГОРОДЕ РАССАДЫ СЪЕСТ, В САДУ КОРУ С ЯБЛОНИ СДЕРЁТ. ВОТ КАКАЯ ВОРОВАТАЯ, ОЗОРНАЯ! А МОЛОЧКО У КОЗЫ ВКУСНОЕ, ПОЖАЛУЙ, ЕЩЁ ВКУСНЕЕ КОРОВЬЕГО.  </vt:lpstr>
      <vt:lpstr>Я- ПОРОСЕНОК, Я- ПОРОСЕНОК, САМЫЙ ЛЮБИМЫЙ, САМЫЙ РОДНОЙ ! У БАБУШКИ СВИНКИ ЛЮБИМЫЙ ВНУЧОНОК, МОЖЕТ БЫТЬ ПЯТЫЙ,  А МОЖЕТ - ВОСЬМОЙ.</vt:lpstr>
      <vt:lpstr>КОРОВУШКА, КОРОВУШКА, РОГАТАЯ ГОЛОВУШКА! МАЛЫХ ДЕТОК НЕ БОДАЙ, МОЛОКА ИМ ЛУЧШЕ ДАЙ!</vt:lpstr>
      <vt:lpstr>Я КАТАЛСЯ НА КОНЕ ЛЕТНЕЙ НОЧЬЮ ПРИ ЛУНЕ  МЫ СКАКАЛИ О ЛУГАМ ПО ЛЕСАМ. И ПО ГОРАМ... А ПОД УТРО НА РАССВЕТЕ ОБОГНАЛИ ДАЖЕ  ВЕТЕР!  Я КАТАЛСЯ НА КОНЕ - ТОЛЬКО ЖАЛКО, ЧТО ВО СНЕ.</vt:lpstr>
      <vt:lpstr>ГУСЬ КРИКЛИВЫЙ, С ДЛИННЫМ НОСОМ.  ШЕЯ СЛОВНО ЗНАК ВОПРОСА. ГУСЬ ИДЁТ ГУЛЯТЬ В ЛУГА И ГОГОЧЕТ: ГА-ГА-ГА! </vt:lpstr>
      <vt:lpstr>НЕ БУДИЛЬНИК И НЕ МАМА ПОДНИМАЕТ УТРОМ РАНО. БУДИТ ПЕТЯ-ПЕТУШОК -  САМЫЙ ЗВОНКИЙ ГОЛОСОК.</vt:lpstr>
      <vt:lpstr>ИНДЮК НАДУТЫЙ ВСЕМ ЗНАКОМ, НО ДРУЖАТ С НИМ ЕДВА ЛИ. НЕ ВАЖНИЧАЙ, ЧТОБ ИНДЮКОМ ТЕБЯ НЕ НАЗЫВАЛИ!</vt:lpstr>
      <vt:lpstr>ДОРОГИЕ ДЕТИ, Я НАДЕЮСЬ, ЧТО ВАМ ПОНРАВИЛАСЬ ПРЕЗЕНТАЦИЯ. ВЫ УЗНАЛИ МНОГО НОВОГО О ДОМАШНИХ ЖИВОТНЫХ.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Marita</cp:lastModifiedBy>
  <cp:revision>15</cp:revision>
  <dcterms:created xsi:type="dcterms:W3CDTF">2011-11-15T16:14:00Z</dcterms:created>
  <dcterms:modified xsi:type="dcterms:W3CDTF">2013-03-27T11:56:55Z</dcterms:modified>
</cp:coreProperties>
</file>