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4" r:id="rId6"/>
    <p:sldId id="262" r:id="rId7"/>
    <p:sldId id="266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094" y="-24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ownloads\68.р +ф\шаблоны jpeg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3000364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Консультация для родителей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00108" y="3571868"/>
            <a:ext cx="4910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Воспитание заботливого отношения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окружающим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F:\картинки и клипарт\0dc150b7519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8" y="4357686"/>
            <a:ext cx="3419481" cy="3584735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86058" y="785786"/>
            <a:ext cx="1214447" cy="4985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ГБДОУ № 64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ownloads\68.р +ф\шаблоны jpeg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8" y="1428728"/>
            <a:ext cx="450059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Garamond" pitchFamily="18" charset="0"/>
              </a:rPr>
              <a:t>     Заботливое отношение к окружающим — ценнейшее нравственное качество, которое воспитывается у детей с раннего возраста. </a:t>
            </a:r>
          </a:p>
          <a:p>
            <a:r>
              <a:rPr lang="ru-RU" sz="1600" dirty="0" smtClean="0">
                <a:latin typeface="Garamond" pitchFamily="18" charset="0"/>
              </a:rPr>
              <a:t>      Гуманная направленность личности ребенка складывается на основе отношений, связывающих его с окружающими, и зависит от того, насколько эти отношения наполнены нравственным содержанием. </a:t>
            </a:r>
          </a:p>
          <a:p>
            <a:r>
              <a:rPr lang="ru-RU" sz="1600" dirty="0" smtClean="0">
                <a:latin typeface="Garamond" pitchFamily="18" charset="0"/>
              </a:rPr>
              <a:t>      Заботливость, выражаемая ребенком, может основываться на разных мотивах: один ребенок хочет доставить взрослому радость, облегчив его труд, а другой надеется получить награду за свою помощь и заботу. Эгоистические тенденции возникают у детей в тех случаях, когда родители все делают для ребенка сами, ничего не требуя от него взамен. </a:t>
            </a:r>
          </a:p>
          <a:p>
            <a:r>
              <a:rPr lang="ru-RU" sz="1600" dirty="0" smtClean="0">
                <a:latin typeface="Garamond" pitchFamily="18" charset="0"/>
              </a:rPr>
              <a:t>      Заботливость как нравственное качество содержит многое: помощь и взаимопомощь, отзывчивость, доброжелательность, внимательное отношение к окружающим. Поведение и деятельность ребенка более целеустремленны, осознанны и эмоционально насыщенны, если в основе их лежит заботливое отношение к окружающим.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ownloads\68.р +ф\шаблоны jpeg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22" y="1500166"/>
            <a:ext cx="47149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Garamond" pitchFamily="18" charset="0"/>
              </a:rPr>
              <a:t>      Можно выделить некоторые этапы развития этого нравственного качества у детей. Первый этап — охотное выполнение ребенком просьб, поручений, заданий старших, желание и стремление оказать помощь другим; затем — проявление внимания, чуткости не только в поведении, но и словесно. </a:t>
            </a:r>
          </a:p>
          <a:p>
            <a:r>
              <a:rPr lang="ru-RU" sz="1600" dirty="0" smtClean="0">
                <a:latin typeface="Garamond" pitchFamily="18" charset="0"/>
              </a:rPr>
              <a:t>      При этом учитывается умение и стремление ребенка сдерживать импульсивные желания, которые идут вразрез с интересами и потребностями других.  </a:t>
            </a:r>
          </a:p>
          <a:p>
            <a:r>
              <a:rPr lang="ru-RU" sz="1600" dirty="0" smtClean="0">
                <a:latin typeface="Garamond" pitchFamily="18" charset="0"/>
              </a:rPr>
              <a:t>     Важным является и положительное эмоциональное отношение к окружающим людям как общий психологический фон. Завершающий этап развития этого качества — проявление заботливости в отношениях к близким людям (родителям, родственникам). </a:t>
            </a:r>
          </a:p>
          <a:p>
            <a:r>
              <a:rPr lang="ru-RU" sz="1600" dirty="0" smtClean="0">
                <a:latin typeface="Garamond" pitchFamily="18" charset="0"/>
              </a:rPr>
              <a:t>     Проявления заботливого отношения к окружающим значительно углубляются и приобретают общественную направленность, если ребенок посещает детский сад, является членом детского коллектива. Благотворное влияние детского сада на воспитание у детей трудолюбия, коллективизма, заботливости отмечают и родители. </a:t>
            </a:r>
            <a:endParaRPr lang="ru-RU" sz="16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ownloads\68.р +ф\шаблоны jpeg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285860" y="1000100"/>
            <a:ext cx="4429156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Уровень развития заботливого отношения ребенка к окружающим определяют следующие показатели: степень самостоятельности в проявлениях заботы о других, активность ребенка в оказании помощи, проявлении сочувствия, сопереживания; устойчивость проявления заботливости при некотором изменении обычных жизненных ситуаций; наличие мотивов, которые обеспечивают общественную направленность проявляемой заботы.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Особенности проявления заботливости у детей во многом зависят от условий семейного воспитания: эмоциональной атмосферы в семье; понимания родителями целей и задач воспитания и воплощения их на практике; отношения родителей к участию ребенка в домашнем труде.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Посещение семьи, беседы с родителями, наблюдения за поведением ребенка в детском саду и дома позволяют педагогу увидеть, как по-разному проявляются названные условия в семьях.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В одних семьях царит положительный эмоциональный климат. Он основан на глубоком понимании родителями целей и задач воспитания, вдумчивом отношении к вопросам нравственного воспитания, единстве педагогических требований, предъявляемых ребенку в детском саду и дома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ownloads\68.р +ф\шаблоны jpeg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8" y="1142976"/>
            <a:ext cx="450059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Garamond" pitchFamily="18" charset="0"/>
              </a:rPr>
              <a:t>        Все это формирует у ребенка правильные представления о том, какого человека можно назвать заботливым. Эти представления отражаются в их поведении. Проявления заботливости у детей самостоятельны и относительно устойчивы, хотя и не всегда достаточно осознанны. </a:t>
            </a:r>
          </a:p>
          <a:p>
            <a:r>
              <a:rPr lang="ru-RU" sz="1600" dirty="0" smtClean="0">
                <a:latin typeface="Garamond" pitchFamily="18" charset="0"/>
              </a:rPr>
              <a:t>        В таких семьях дети постепенно включаются в дела семьи, особенно трудовые, через постоянные поручения, обязанности, которые подбираются родителями. Детским учреждениям важно работать в тесном контакте с такими семьями, перенеся наиболее ценное из практики семейного воспитания в детский сад. </a:t>
            </a:r>
          </a:p>
          <a:p>
            <a:r>
              <a:rPr lang="ru-RU" sz="1600" dirty="0" smtClean="0">
                <a:latin typeface="Garamond" pitchFamily="18" charset="0"/>
              </a:rPr>
              <a:t>        В других семьях родители правильно понимают цели и задачи воспитания, хотят, чтобы их дети росли чуткими, заботливыми, но допускают некоторые ошибки, нарушая единство педагогических требований. </a:t>
            </a:r>
          </a:p>
          <a:p>
            <a:r>
              <a:rPr lang="ru-RU" sz="1600" dirty="0" smtClean="0">
                <a:latin typeface="Garamond" pitchFamily="18" charset="0"/>
              </a:rPr>
              <a:t>       Стиль семейных отношений здесь в целом положительный, но случаются конфликты (обычно из-за вспыльчивости, несдержанности кого-то из родителей).</a:t>
            </a:r>
          </a:p>
          <a:p>
            <a:r>
              <a:rPr lang="ru-RU" sz="1600" dirty="0" smtClean="0">
                <a:latin typeface="Garamond" pitchFamily="18" charset="0"/>
              </a:rPr>
              <a:t>       Родителям не хватает терпения, выдержки, поэтому и условия для воспитания заботливости специально не создаются. </a:t>
            </a:r>
            <a:endParaRPr lang="ru-RU" sz="16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ownloads\68.р +ф\шаблоны jpeg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60" y="1357290"/>
            <a:ext cx="464347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Garamond" pitchFamily="18" charset="0"/>
              </a:rPr>
              <a:t>        Но встречаются семьи, в которых общая атмосфера определяется потребительскими запросами родителей, отсутствием интереса к вопросам нравственного воспитания. </a:t>
            </a:r>
          </a:p>
          <a:p>
            <a:r>
              <a:rPr lang="ru-RU" sz="1600" dirty="0" smtClean="0">
                <a:latin typeface="Garamond" pitchFamily="18" charset="0"/>
              </a:rPr>
              <a:t>        В подобных семьях отсутствует проявление заботливости между членами семьи, а в детском саду дети из этих семей проявляют заботу о других лишь под непосредственным влиянием воспитателя, которого они уважают и любят. </a:t>
            </a:r>
          </a:p>
          <a:p>
            <a:r>
              <a:rPr lang="ru-RU" sz="1600" dirty="0" smtClean="0">
                <a:latin typeface="Garamond" pitchFamily="18" charset="0"/>
              </a:rPr>
              <a:t>       К трудовым делам в семье дети не привлекаются, поэтому у них отсутствуют необходимые в этом возрасте трудовые умения и навыки, а также и желание быть полезным другим. </a:t>
            </a:r>
          </a:p>
          <a:p>
            <a:r>
              <a:rPr lang="ru-RU" sz="1600" dirty="0" smtClean="0">
                <a:latin typeface="Garamond" pitchFamily="18" charset="0"/>
              </a:rPr>
              <a:t>       Изучение особенностей семейного воспитания показывает, что дети, недостаточно включенные в дела семьи, не имеют возможности проявить заботу, не осознают необходимости быть заботливыми.     </a:t>
            </a:r>
          </a:p>
          <a:p>
            <a:r>
              <a:rPr lang="ru-RU" sz="1600" dirty="0" smtClean="0">
                <a:latin typeface="Garamond" pitchFamily="18" charset="0"/>
              </a:rPr>
              <a:t>      Они лучше оценивают поведение другого ребенка, чем собственное. </a:t>
            </a:r>
          </a:p>
          <a:p>
            <a:r>
              <a:rPr lang="ru-RU" sz="1600" dirty="0" smtClean="0">
                <a:latin typeface="Garamond" pitchFamily="18" charset="0"/>
              </a:rPr>
              <a:t>       Поэтому воспитателям и родителям необходимо уделять много внимания развитию правильной самооценки. </a:t>
            </a:r>
            <a:endParaRPr lang="ru-RU" sz="16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ownloads\68.р +ф\шаблоны jpeg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285860" y="1428728"/>
            <a:ext cx="4572008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Можно предложить детям: «Попробуйте сделать дома нужное для всей семьи дело.    Посмотрите, в чем мама или папа затрудняются, и предложите свою помощь». Такое обращение интересно детям и дает им возможность проявить дома активность.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Постепенно дети осознают нравственный смысл своей помощи. У них появляется желание быть нужным и полезным дома, ответственность за порученное дело, стремление не только довести его до конца, но и выполнить так, чтобы родителям было приятно видеть их самостоятельными и умеющими все делать.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Выполняя по заданию воспитателя практические дела, дети учатся и словесно выражать свои добрые чувства членам семьи.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859</Words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4</cp:revision>
  <dcterms:created xsi:type="dcterms:W3CDTF">2012-03-05T00:20:21Z</dcterms:created>
  <dcterms:modified xsi:type="dcterms:W3CDTF">2012-03-05T17:33:45Z</dcterms:modified>
</cp:coreProperties>
</file>