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9" r:id="rId2"/>
    <p:sldId id="260" r:id="rId3"/>
    <p:sldId id="261" r:id="rId4"/>
    <p:sldId id="256" r:id="rId5"/>
    <p:sldId id="257" r:id="rId6"/>
    <p:sldId id="258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8" autoAdjust="0"/>
    <p:restoredTop sz="94660"/>
  </p:normalViewPr>
  <p:slideViewPr>
    <p:cSldViewPr>
      <p:cViewPr varScale="1">
        <p:scale>
          <a:sx n="105" d="100"/>
          <a:sy n="105" d="100"/>
        </p:scale>
        <p:origin x="-90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4CEDCE-82EE-4F57-8527-53FA220D80E3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1028D4-6685-4877-B60A-B121B121AC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4CEDCE-82EE-4F57-8527-53FA220D80E3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1028D4-6685-4877-B60A-B121B121A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4CEDCE-82EE-4F57-8527-53FA220D80E3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1028D4-6685-4877-B60A-B121B121A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4CEDCE-82EE-4F57-8527-53FA220D80E3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1028D4-6685-4877-B60A-B121B121A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4CEDCE-82EE-4F57-8527-53FA220D80E3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1028D4-6685-4877-B60A-B121B121AC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4CEDCE-82EE-4F57-8527-53FA220D80E3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1028D4-6685-4877-B60A-B121B121A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4CEDCE-82EE-4F57-8527-53FA220D80E3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1028D4-6685-4877-B60A-B121B121AC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4CEDCE-82EE-4F57-8527-53FA220D80E3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1028D4-6685-4877-B60A-B121B121A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4CEDCE-82EE-4F57-8527-53FA220D80E3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1028D4-6685-4877-B60A-B121B121A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4CEDCE-82EE-4F57-8527-53FA220D80E3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1028D4-6685-4877-B60A-B121B121A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F84CEDCE-82EE-4F57-8527-53FA220D80E3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A61028D4-6685-4877-B60A-B121B121A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84CEDCE-82EE-4F57-8527-53FA220D80E3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A61028D4-6685-4877-B60A-B121B121A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556792"/>
            <a:ext cx="7772400" cy="1152128"/>
          </a:xfrm>
        </p:spPr>
        <p:txBody>
          <a:bodyPr/>
          <a:lstStyle/>
          <a:p>
            <a:r>
              <a:rPr lang="ru-RU" b="1" dirty="0" smtClean="0"/>
              <a:t>проект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708920"/>
            <a:ext cx="9144000" cy="1752600"/>
          </a:xfrm>
        </p:spPr>
        <p:txBody>
          <a:bodyPr/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«Волшебный  одуванчик»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4221088"/>
            <a:ext cx="74602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                         </a:t>
            </a:r>
            <a:r>
              <a:rPr lang="ru-RU" sz="2400" dirty="0" err="1" smtClean="0"/>
              <a:t>Кадукова</a:t>
            </a:r>
            <a:r>
              <a:rPr lang="ru-RU" sz="2400" dirty="0" smtClean="0"/>
              <a:t>  Дарья , 7 лет</a:t>
            </a:r>
          </a:p>
          <a:p>
            <a:r>
              <a:rPr lang="ru-RU" sz="2400" dirty="0" smtClean="0"/>
              <a:t>                     </a:t>
            </a:r>
            <a:r>
              <a:rPr lang="ru-RU" sz="2400" dirty="0" err="1" smtClean="0"/>
              <a:t>д</a:t>
            </a:r>
            <a:r>
              <a:rPr lang="ru-RU" sz="2400" dirty="0" smtClean="0"/>
              <a:t>/о «Солнышко» МОАУ ДОД ДХТД</a:t>
            </a:r>
          </a:p>
          <a:p>
            <a:r>
              <a:rPr lang="ru-RU" sz="2400" dirty="0" smtClean="0"/>
              <a:t>                            МО </a:t>
            </a:r>
            <a:r>
              <a:rPr lang="ru-RU" sz="2400" dirty="0" err="1" smtClean="0"/>
              <a:t>Кореновский</a:t>
            </a:r>
            <a:r>
              <a:rPr lang="ru-RU" sz="2400" dirty="0" smtClean="0"/>
              <a:t> район </a:t>
            </a:r>
          </a:p>
          <a:p>
            <a:r>
              <a:rPr lang="ru-RU" sz="2400" dirty="0" smtClean="0"/>
              <a:t>            Педагог   Сергиенко Татьяна  Александровна   </a:t>
            </a:r>
          </a:p>
          <a:p>
            <a:r>
              <a:rPr lang="ru-RU" sz="2400" dirty="0" smtClean="0"/>
              <a:t>                         руководитель </a:t>
            </a:r>
            <a:r>
              <a:rPr lang="ru-RU" sz="2400" dirty="0" err="1" smtClean="0"/>
              <a:t>д</a:t>
            </a:r>
            <a:r>
              <a:rPr lang="ru-RU" sz="2400" dirty="0" smtClean="0"/>
              <a:t>/о «Солнышко»</a:t>
            </a:r>
          </a:p>
        </p:txBody>
      </p:sp>
      <p:pic>
        <p:nvPicPr>
          <p:cNvPr id="6" name="Рисунок 5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901608" y="-6868144"/>
            <a:ext cx="6853432" cy="5019414"/>
          </a:xfrm>
          <a:prstGeom prst="rect">
            <a:avLst/>
          </a:prstGeom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-125351"/>
            <a:ext cx="18473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242" name="AutoShape 2" descr="http://www.dachnikam.ru/zakroma/pic/oduvanchik.gif"/>
          <p:cNvSpPr>
            <a:spLocks noChangeAspect="1" noChangeArrowheads="1"/>
          </p:cNvSpPr>
          <p:nvPr/>
        </p:nvSpPr>
        <p:spPr bwMode="auto">
          <a:xfrm>
            <a:off x="155575" y="-6048375"/>
            <a:ext cx="1143000" cy="1076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1289085"/>
            <a:ext cx="972815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Использованный материал: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1.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Рисунки Даши </a:t>
            </a:r>
            <a:r>
              <a:rPr kumimoji="0" lang="ru-RU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Кадуковой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«Зарождение и развитие одуванчика»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2. </a:t>
            </a:r>
            <a:r>
              <a:rPr lang="ru-RU" sz="24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Материалы  программы «Солнышко» (педагог Т.А.Сергиенко)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3.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Атлас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лекарственных растений» Н.Н.Сафонов.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Одуванчик-мой</a:t>
            </a:r>
            <a:r>
              <a:rPr lang="ru-RU" dirty="0" smtClean="0"/>
              <a:t> большой друг!</a:t>
            </a:r>
            <a:endParaRPr lang="ru-RU" dirty="0"/>
          </a:p>
        </p:txBody>
      </p:sp>
      <p:pic>
        <p:nvPicPr>
          <p:cNvPr id="4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3079" y="1807210"/>
            <a:ext cx="6035040" cy="452628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764704"/>
            <a:ext cx="8424936" cy="41549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6600" dirty="0" smtClean="0"/>
              <a:t>Носит одуванчик</a:t>
            </a:r>
          </a:p>
          <a:p>
            <a:r>
              <a:rPr lang="ru-RU" sz="6600" dirty="0" smtClean="0"/>
              <a:t>жёлтый сарафанчик.</a:t>
            </a:r>
          </a:p>
          <a:p>
            <a:r>
              <a:rPr lang="ru-RU" sz="6600" dirty="0" smtClean="0"/>
              <a:t>Подрастёт-нарядится</a:t>
            </a:r>
          </a:p>
          <a:p>
            <a:r>
              <a:rPr lang="ru-RU" sz="6600" dirty="0" smtClean="0"/>
              <a:t>в беленькое платьице!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491880" y="188640"/>
            <a:ext cx="3707904" cy="6336704"/>
          </a:xfrm>
        </p:spPr>
        <p:txBody>
          <a:bodyPr>
            <a:normAutofit/>
          </a:bodyPr>
          <a:lstStyle/>
          <a:p>
            <a:r>
              <a:rPr lang="ru-RU" dirty="0" smtClean="0"/>
              <a:t>Одуванчик зарождается от маленького семечка, закрепляясь в земле крепким ветвистым корешком.</a:t>
            </a:r>
            <a:endParaRPr lang="ru-RU" dirty="0"/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-4861048" y="3501008"/>
            <a:ext cx="3707904" cy="6336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6" descr="треугольник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404664"/>
            <a:ext cx="1960127" cy="27083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0"/>
            <a:ext cx="8229600" cy="6805368"/>
          </a:xfrm>
        </p:spPr>
        <p:txBody>
          <a:bodyPr/>
          <a:lstStyle/>
          <a:p>
            <a:r>
              <a:rPr lang="ru-RU" dirty="0" smtClean="0"/>
              <a:t>Одуванчик </a:t>
            </a:r>
            <a:br>
              <a:rPr lang="ru-RU" dirty="0" smtClean="0"/>
            </a:br>
            <a:r>
              <a:rPr lang="ru-RU" dirty="0" smtClean="0"/>
              <a:t>весной </a:t>
            </a:r>
            <a:br>
              <a:rPr lang="ru-RU" dirty="0" smtClean="0"/>
            </a:br>
            <a:r>
              <a:rPr lang="ru-RU" dirty="0" smtClean="0"/>
              <a:t>под солнышком </a:t>
            </a:r>
            <a:br>
              <a:rPr lang="ru-RU" dirty="0" smtClean="0"/>
            </a:br>
            <a:r>
              <a:rPr lang="ru-RU" dirty="0" smtClean="0"/>
              <a:t>растёт очень</a:t>
            </a:r>
            <a:br>
              <a:rPr lang="ru-RU" dirty="0" smtClean="0"/>
            </a:br>
            <a:r>
              <a:rPr lang="ru-RU" dirty="0" smtClean="0"/>
              <a:t>быстро                                         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004048" y="1124744"/>
            <a:ext cx="1597232" cy="30777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endParaRPr lang="ru-RU" sz="2800" dirty="0" smtClean="0">
              <a:solidFill>
                <a:srgbClr val="0070C0"/>
              </a:solidFill>
            </a:endParaRPr>
          </a:p>
          <a:p>
            <a:endParaRPr lang="ru-RU" sz="2800" dirty="0"/>
          </a:p>
          <a:p>
            <a:r>
              <a:rPr lang="ru-RU" sz="2400" dirty="0"/>
              <a:t>Как </a:t>
            </a:r>
            <a:r>
              <a:rPr lang="ru-RU" sz="2400" dirty="0" smtClean="0"/>
              <a:t>окно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.</a:t>
            </a:r>
          </a:p>
          <a:p>
            <a:r>
              <a:rPr lang="ru-RU" sz="2400" dirty="0" smtClean="0"/>
              <a:t>, </a:t>
            </a:r>
            <a:r>
              <a:rPr lang="ru-RU" sz="2400" dirty="0" err="1" smtClean="0"/>
              <a:t>прямоуго</a:t>
            </a:r>
            <a:endParaRPr lang="ru-RU" sz="2400" dirty="0"/>
          </a:p>
          <a:p>
            <a:endParaRPr lang="ru-RU" dirty="0"/>
          </a:p>
        </p:txBody>
      </p:sp>
      <p:pic>
        <p:nvPicPr>
          <p:cNvPr id="7" name="Содержимое 3" descr="прямоугольник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196752"/>
            <a:ext cx="3308958" cy="4572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руг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313" y="0"/>
            <a:ext cx="4963438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48064" y="1268760"/>
            <a:ext cx="3847785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В начале мая на Кубани</a:t>
            </a:r>
          </a:p>
          <a:p>
            <a:r>
              <a:rPr lang="ru-RU" sz="2800" dirty="0" smtClean="0">
                <a:solidFill>
                  <a:srgbClr val="0070C0"/>
                </a:solidFill>
              </a:rPr>
              <a:t> цветут одуванчики.</a:t>
            </a:r>
          </a:p>
          <a:p>
            <a:r>
              <a:rPr lang="ru-RU" sz="2800" dirty="0" smtClean="0">
                <a:solidFill>
                  <a:srgbClr val="0070C0"/>
                </a:solidFill>
              </a:rPr>
              <a:t>Они открывают свои </a:t>
            </a:r>
          </a:p>
          <a:p>
            <a:r>
              <a:rPr lang="ru-RU" sz="2800" dirty="0" smtClean="0">
                <a:solidFill>
                  <a:srgbClr val="0070C0"/>
                </a:solidFill>
              </a:rPr>
              <a:t>цветочки только в </a:t>
            </a:r>
          </a:p>
          <a:p>
            <a:r>
              <a:rPr lang="ru-RU" sz="2800" dirty="0" smtClean="0">
                <a:solidFill>
                  <a:srgbClr val="0070C0"/>
                </a:solidFill>
              </a:rPr>
              <a:t> солнечные дни, и сами</a:t>
            </a:r>
          </a:p>
          <a:p>
            <a:r>
              <a:rPr lang="ru-RU" sz="2800" dirty="0" smtClean="0">
                <a:solidFill>
                  <a:srgbClr val="0070C0"/>
                </a:solidFill>
              </a:rPr>
              <a:t> похожи на маленькие</a:t>
            </a:r>
          </a:p>
          <a:p>
            <a:r>
              <a:rPr lang="ru-RU" sz="2800" dirty="0" smtClean="0">
                <a:solidFill>
                  <a:srgbClr val="0070C0"/>
                </a:solidFill>
              </a:rPr>
              <a:t>солнышки.</a:t>
            </a:r>
            <a:endParaRPr lang="ru-RU" sz="2400" dirty="0"/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овал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312" y="0"/>
            <a:ext cx="496343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63871" y="1124744"/>
            <a:ext cx="3975768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После цветения на </a:t>
            </a:r>
          </a:p>
          <a:p>
            <a:r>
              <a:rPr lang="ru-RU" sz="2800" dirty="0" smtClean="0">
                <a:solidFill>
                  <a:srgbClr val="0070C0"/>
                </a:solidFill>
              </a:rPr>
              <a:t>стебельке одуванчика</a:t>
            </a:r>
          </a:p>
          <a:p>
            <a:r>
              <a:rPr lang="ru-RU" sz="2800" dirty="0" smtClean="0">
                <a:solidFill>
                  <a:srgbClr val="0070C0"/>
                </a:solidFill>
              </a:rPr>
              <a:t> появляется пушистый </a:t>
            </a:r>
          </a:p>
          <a:p>
            <a:r>
              <a:rPr lang="ru-RU" sz="2800" dirty="0" smtClean="0">
                <a:solidFill>
                  <a:srgbClr val="0070C0"/>
                </a:solidFill>
              </a:rPr>
              <a:t>белый шарик – это его </a:t>
            </a:r>
          </a:p>
          <a:p>
            <a:r>
              <a:rPr lang="ru-RU" sz="2800" dirty="0" smtClean="0">
                <a:solidFill>
                  <a:srgbClr val="0070C0"/>
                </a:solidFill>
              </a:rPr>
              <a:t>семена с </a:t>
            </a:r>
            <a:r>
              <a:rPr lang="ru-RU" sz="2800" dirty="0" err="1" smtClean="0">
                <a:solidFill>
                  <a:srgbClr val="0070C0"/>
                </a:solidFill>
              </a:rPr>
              <a:t>парашутиками</a:t>
            </a:r>
            <a:r>
              <a:rPr lang="ru-RU" sz="2800" dirty="0" smtClean="0">
                <a:solidFill>
                  <a:srgbClr val="0070C0"/>
                </a:solidFill>
              </a:rPr>
              <a:t>.</a:t>
            </a:r>
          </a:p>
          <a:p>
            <a:endParaRPr lang="ru-RU" sz="2800" dirty="0"/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36096" y="1124744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-233542"/>
            <a:ext cx="4896544" cy="63094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endParaRPr lang="ru-RU" sz="2000" dirty="0" smtClean="0">
              <a:solidFill>
                <a:srgbClr val="0070C0"/>
              </a:solidFill>
            </a:endParaRPr>
          </a:p>
          <a:p>
            <a:r>
              <a:rPr lang="ru-RU" sz="2000" dirty="0" smtClean="0">
                <a:solidFill>
                  <a:srgbClr val="0070C0"/>
                </a:solidFill>
              </a:rPr>
              <a:t> </a:t>
            </a:r>
            <a:r>
              <a:rPr lang="ru-RU" sz="2400" dirty="0" smtClean="0">
                <a:solidFill>
                  <a:srgbClr val="0070C0"/>
                </a:solidFill>
              </a:rPr>
              <a:t>ОДУВАНЧИК - полезное растение: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 целебны его корни, сок, листья, бутоны, цветки; отвары и настои применяются  в народной  медицине для лечения внутренних органов, кожных заболеваний  и  ожогов, бессонницы.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-из-за наличия большого количества витаминов используется в питании(салаты из листьев, варенье из цветков, кофейный напиток из молотых корешков)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- предсказывает погоду (перед грозой все цветки плотно закрываются)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накомств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325" y="0"/>
            <a:ext cx="49634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92080" y="260648"/>
            <a:ext cx="385192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Я- Даша </a:t>
            </a:r>
            <a:r>
              <a:rPr lang="ru-RU" sz="2800" dirty="0" err="1" smtClean="0"/>
              <a:t>Кадукова</a:t>
            </a:r>
            <a:r>
              <a:rPr lang="ru-RU" sz="2800" dirty="0" smtClean="0"/>
              <a:t>.</a:t>
            </a:r>
          </a:p>
          <a:p>
            <a:r>
              <a:rPr lang="ru-RU" sz="2800" dirty="0" smtClean="0">
                <a:solidFill>
                  <a:srgbClr val="0070C0"/>
                </a:solidFill>
              </a:rPr>
              <a:t>Я </a:t>
            </a:r>
            <a:r>
              <a:rPr lang="ru-RU" sz="2800" dirty="0" smtClean="0">
                <a:solidFill>
                  <a:srgbClr val="0070C0"/>
                </a:solidFill>
              </a:rPr>
              <a:t>очень люблю природу, растения и животных, и умею за ними ухаживать</a:t>
            </a:r>
            <a:r>
              <a:rPr lang="ru-RU" sz="2800" dirty="0" smtClean="0">
                <a:solidFill>
                  <a:srgbClr val="0070C0"/>
                </a:solidFill>
              </a:rPr>
              <a:t>. У </a:t>
            </a:r>
            <a:r>
              <a:rPr lang="ru-RU" sz="2800" dirty="0" smtClean="0">
                <a:solidFill>
                  <a:srgbClr val="0070C0"/>
                </a:solidFill>
              </a:rPr>
              <a:t>меня дома много комнатных цветов</a:t>
            </a:r>
            <a:r>
              <a:rPr lang="ru-RU" sz="2800" dirty="0" smtClean="0">
                <a:solidFill>
                  <a:srgbClr val="0070C0"/>
                </a:solidFill>
              </a:rPr>
              <a:t>. А </a:t>
            </a:r>
            <a:r>
              <a:rPr lang="ru-RU" sz="2800" dirty="0" smtClean="0">
                <a:solidFill>
                  <a:srgbClr val="0070C0"/>
                </a:solidFill>
              </a:rPr>
              <a:t>в нашем саду растёт много одуванчиков, весной я всегда плету себе веночек из них, и всем своим друзьям рассказываю об их волшебных свойствах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212</TotalTime>
  <Words>271</Words>
  <Application>Microsoft Office PowerPoint</Application>
  <PresentationFormat>Экран (4:3)</PresentationFormat>
  <Paragraphs>47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Метро</vt:lpstr>
      <vt:lpstr>проект</vt:lpstr>
      <vt:lpstr>Одуванчик-мой большой друг!</vt:lpstr>
      <vt:lpstr>Презентация PowerPoint</vt:lpstr>
      <vt:lpstr>Одуванчик зарождается от маленького семечка, закрепляясь в земле крепким ветвистым корешком.</vt:lpstr>
      <vt:lpstr>Одуванчик  весной  под солнышком  растёт очень быстро                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User</cp:lastModifiedBy>
  <cp:revision>43</cp:revision>
  <dcterms:created xsi:type="dcterms:W3CDTF">2012-05-13T09:32:54Z</dcterms:created>
  <dcterms:modified xsi:type="dcterms:W3CDTF">2013-03-28T16:53:51Z</dcterms:modified>
</cp:coreProperties>
</file>