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6" r:id="rId5"/>
    <p:sldId id="272" r:id="rId6"/>
    <p:sldId id="267" r:id="rId7"/>
    <p:sldId id="271" r:id="rId8"/>
    <p:sldId id="268" r:id="rId9"/>
    <p:sldId id="269" r:id="rId10"/>
    <p:sldId id="270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5D65-D8A3-4422-B783-E240699FBE5F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2101-27B7-4DD1-9404-FA8BD49D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BFC1-44C7-4BED-BDAB-1FBE2541ED96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B7A2-EA32-4F98-8425-98D210C5E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3731-4D8B-4968-B369-F07323D8D92D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7EC1-2CEF-43BE-ABC2-8231E1A29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2839-13A7-4F06-8FA5-C5738C1460E6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DD14-FD8D-42C5-940C-8F2D75839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B134-DFF3-44AD-BEB2-4A8515E5BAAD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8275-E549-4C4C-AF07-676FFD87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A095-422F-4A95-8D48-085560E33461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2303-C3C4-474A-9778-622B3CFEE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4B5C-416D-4665-A359-5B012C596838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EB3D-1B8E-480C-B66B-9BEA227E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977D-4702-4CE8-B779-C8D62D8878AA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3D13-A111-43F0-ABA3-1E684B044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AB68-43BF-4EF6-A58E-7D8426C4131C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9CDB-8C81-44BA-801B-036EBBDF3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7021-8878-4EC8-8112-DC1A6EA20616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3500-601E-453C-B7EB-30EA8A189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5409-54A0-4796-8467-3D43AC89B72F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A041-270B-42CD-8614-0770F6127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CF1D7-BCBE-4CB9-8A0F-EDCA23727CB0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B67B5-ED13-4687-B1ED-F768A9B42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6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163627"/>
          </a:xfrm>
        </p:spPr>
        <p:txBody>
          <a:bodyPr/>
          <a:lstStyle/>
          <a:p>
            <a:r>
              <a:rPr lang="ru-RU" b="1" dirty="0" smtClean="0"/>
              <a:t>«Что не так?»</a:t>
            </a:r>
            <a:endParaRPr lang="ru-RU" b="1" dirty="0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786" y="2786058"/>
            <a:ext cx="7643866" cy="157163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Рассмотрите картинки, кто из вас заметит, что на них изображено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не так?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Петропавловская крепость</a:t>
            </a:r>
            <a:endParaRPr lang="ru-RU" sz="3600" b="1" dirty="0" smtClean="0"/>
          </a:p>
        </p:txBody>
      </p:sp>
      <p:pic>
        <p:nvPicPr>
          <p:cNvPr id="6147" name="Picture 3" descr="D:\детсад\икт\Развивающая игра Что не правильно\Стрелка Васильевского остров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57422" y="1571612"/>
            <a:ext cx="394512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Петропавловская крепость</a:t>
            </a:r>
            <a:endParaRPr lang="ru-RU" sz="3600" b="1" dirty="0" smtClean="0"/>
          </a:p>
        </p:txBody>
      </p:sp>
      <p:pic>
        <p:nvPicPr>
          <p:cNvPr id="6147" name="Picture 3" descr="D:\детсад\икт\Развивающая игра Что не правильно\Стрелка Васильевского остров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4" y="1571612"/>
            <a:ext cx="4143442" cy="495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928958"/>
          </a:xfrm>
        </p:spPr>
        <p:txBody>
          <a:bodyPr/>
          <a:lstStyle/>
          <a:p>
            <a:r>
              <a:rPr lang="ru-RU" sz="6600" b="1" dirty="0" smtClean="0"/>
              <a:t>Молодцы!</a:t>
            </a:r>
            <a:endParaRPr lang="ru-RU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500034" y="250030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Игра составлена воспитателем ГБДОУ №20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 Красногвардейского района Антоновой В.В.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Адмиралтейство</a:t>
            </a:r>
            <a:endParaRPr lang="ru-RU" b="1" dirty="0" smtClean="0"/>
          </a:p>
        </p:txBody>
      </p:sp>
      <p:pic>
        <p:nvPicPr>
          <p:cNvPr id="3080" name="Picture 8" descr="D:\детсад\икт\Развивающая игра Что не правильно\Адмиралтей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3830647" cy="497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:\детсад\икт\Развивающая игра Что не правильно\Что неправильно Адмиралтей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774211" cy="4901573"/>
          </a:xfrm>
          <a:prstGeom prst="rect">
            <a:avLst/>
          </a:prstGeom>
          <a:noFill/>
        </p:spPr>
      </p:pic>
      <p:sp>
        <p:nvSpPr>
          <p:cNvPr id="9" name="Заголовок 8"/>
          <p:cNvSpPr txBox="1">
            <a:spLocks/>
          </p:cNvSpPr>
          <p:nvPr/>
        </p:nvSpPr>
        <p:spPr bwMode="auto">
          <a:xfrm>
            <a:off x="571472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Адмиралтейство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 smtClean="0"/>
          </a:p>
        </p:txBody>
      </p:sp>
      <p:pic>
        <p:nvPicPr>
          <p:cNvPr id="3080" name="Picture 8" descr="D:\детсад\икт\Развивающая игра Что не правильно\Адмиралтейств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1357298"/>
            <a:ext cx="38173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Дворцовая площадь</a:t>
            </a:r>
            <a:endParaRPr lang="ru-RU" b="1" dirty="0" smtClean="0"/>
          </a:p>
        </p:txBody>
      </p:sp>
      <p:pic>
        <p:nvPicPr>
          <p:cNvPr id="3080" name="Picture 8" descr="D:\детсад\икт\Развивающая игра Что не правильно\Адмиралтейств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14612" y="1428736"/>
            <a:ext cx="3736124" cy="510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Медный всадник</a:t>
            </a:r>
            <a:endParaRPr lang="ru-RU" b="1" dirty="0" smtClean="0"/>
          </a:p>
        </p:txBody>
      </p:sp>
      <p:pic>
        <p:nvPicPr>
          <p:cNvPr id="5123" name="Picture 3" descr="D:\детсад\икт\Развивающая игра Что не правильно\p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86952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Медный всадник</a:t>
            </a:r>
            <a:endParaRPr lang="ru-RU" b="1" dirty="0" smtClean="0"/>
          </a:p>
        </p:txBody>
      </p:sp>
      <p:pic>
        <p:nvPicPr>
          <p:cNvPr id="5123" name="Picture 3" descr="D:\детсад\икт\Развивающая игра Что не правильно\pet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1425591"/>
            <a:ext cx="6439283" cy="428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Стрелка Васильевского острова</a:t>
            </a:r>
            <a:endParaRPr lang="ru-RU" sz="3600" b="1" dirty="0" smtClean="0"/>
          </a:p>
        </p:txBody>
      </p:sp>
      <p:pic>
        <p:nvPicPr>
          <p:cNvPr id="6147" name="Picture 3" descr="D:\детсад\икт\Развивающая игра Что не правильно\Стрелка Васильевского ост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524644" cy="489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8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Стрелка Васильевского острова</a:t>
            </a:r>
            <a:endParaRPr lang="ru-RU" sz="3600" b="1" dirty="0" smtClean="0"/>
          </a:p>
        </p:txBody>
      </p:sp>
      <p:pic>
        <p:nvPicPr>
          <p:cNvPr id="6147" name="Picture 3" descr="D:\детсад\икт\Развивающая игра Что не правильно\Стрелка Васильевского остров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1357298"/>
            <a:ext cx="6953272" cy="521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«Что не так?»</vt:lpstr>
      <vt:lpstr>Адмиралтейство</vt:lpstr>
      <vt:lpstr>Слайд 3</vt:lpstr>
      <vt:lpstr>Дворцовая площадь</vt:lpstr>
      <vt:lpstr>Дворцовая площадь</vt:lpstr>
      <vt:lpstr>Медный всадник</vt:lpstr>
      <vt:lpstr>Медный всадник</vt:lpstr>
      <vt:lpstr>Стрелка Васильевского острова</vt:lpstr>
      <vt:lpstr>Стрелка Васильевского острова</vt:lpstr>
      <vt:lpstr>Петропавловская крепость</vt:lpstr>
      <vt:lpstr>Петропавловская крепость</vt:lpstr>
      <vt:lpstr>Молодцы!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cp:lastModifiedBy>Admin</cp:lastModifiedBy>
  <cp:revision>6</cp:revision>
  <dcterms:modified xsi:type="dcterms:W3CDTF">2013-03-21T08:33:54Z</dcterms:modified>
</cp:coreProperties>
</file>