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1"/>
  </p:notesMasterIdLst>
  <p:sldIdLst>
    <p:sldId id="257" r:id="rId4"/>
    <p:sldId id="259" r:id="rId5"/>
    <p:sldId id="258" r:id="rId6"/>
    <p:sldId id="26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A62A-C159-4525-A68C-800D11C5727B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F2E3-6869-4298-BCFD-E8D5A5A8C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12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3/21/2013 8:43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3/21/2013 9:25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3/21/2013 9:05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3/21/2013 9:31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3/21/2013 8:59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forum.say7.info/album_page.php?pic_id=5910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Диагностическая образовательная ситуация с использованием компьютерной презентации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929198"/>
            <a:ext cx="7467599" cy="1446212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FFFFFF">
                    <a:tint val="75000"/>
                  </a:srgbClr>
                </a:solidFill>
              </a:rPr>
              <a:t> Составила: Антонова Вероника Валериевна, воспитатель</a:t>
            </a:r>
            <a:endParaRPr lang="ru-RU" sz="2400" b="0" i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FFFFFF">
                    <a:tint val="75000"/>
                  </a:srgbClr>
                </a:solidFill>
              </a:rPr>
              <a:t>ГБДОУ  детский сад №20 Красногвардейского района</a:t>
            </a:r>
            <a:endParaRPr lang="ru-RU" sz="2400" b="0" i="0" dirty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avtonom.org/sites/default/files/store/images/%D1%81%D1%84%D0%B8%D0%BD%D0%BA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424516" cy="2890914"/>
          </a:xfrm>
          <a:prstGeom prst="rect">
            <a:avLst/>
          </a:prstGeom>
          <a:noFill/>
        </p:spPr>
      </p:pic>
      <p:pic>
        <p:nvPicPr>
          <p:cNvPr id="20486" name="Picture 6" descr="http://www.bolshoyvopros.ru/files/users/images/66/1b/661b7f737cff6f70506c333dd42062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3429024" cy="2570077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71472" y="5971603"/>
            <a:ext cx="8382000" cy="7755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Что изображено на этих фотографиях? Что вы можете сказать об этих скульптурах? Где они расположены? В какой позе?</a:t>
            </a:r>
            <a:endParaRPr lang="ru-RU" sz="2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11" name="Picture 2" descr="http://all-pages.com/img/repphotos2/repphoto_7154_37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500330" cy="3763655"/>
          </a:xfrm>
          <a:prstGeom prst="rect">
            <a:avLst/>
          </a:prstGeom>
          <a:noFill/>
        </p:spPr>
      </p:pic>
      <p:pic>
        <p:nvPicPr>
          <p:cNvPr id="12" name="Picture 2" descr="http://img-2008-03.photosight.ru/05/2579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40" y="4000504"/>
            <a:ext cx="5000660" cy="1919198"/>
          </a:xfrm>
          <a:prstGeom prst="rect">
            <a:avLst/>
          </a:prstGeom>
          <a:noFill/>
        </p:spPr>
      </p:pic>
      <p:pic>
        <p:nvPicPr>
          <p:cNvPr id="14" name="Рисунок 13" descr="Фото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1285860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15016"/>
            <a:ext cx="8382000" cy="7755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Что вы видите на постаменте? Что означают эти знаки, как вы думаете?</a:t>
            </a:r>
            <a:endParaRPr lang="ru-RU" sz="2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22530" name="Picture 2" descr="http://www.hellopiter.ru/images/DSC0854568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929190" cy="5043822"/>
          </a:xfrm>
          <a:prstGeom prst="rect">
            <a:avLst/>
          </a:prstGeom>
          <a:noFill/>
        </p:spPr>
      </p:pic>
      <p:pic>
        <p:nvPicPr>
          <p:cNvPr id="22532" name="Picture 4" descr="http://img-fotki.yandex.ru/get/3602/niko-teregulov.1e/0_12228_a4aa3f1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3668" y="285728"/>
            <a:ext cx="345650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5214950"/>
            <a:ext cx="6429420" cy="1163395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Какими они кажутся?  Что в них необычного?  Могли ли они существовать на самом деле? Чем они похожи на человека, чем на льва?</a:t>
            </a:r>
            <a:endParaRPr lang="ru-RU" sz="2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8" name="Picture 2" descr="http://www.hellopiter.ru/images/IMG_0550768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913802" cy="3143272"/>
          </a:xfrm>
          <a:prstGeom prst="rect">
            <a:avLst/>
          </a:prstGeom>
          <a:noFill/>
        </p:spPr>
      </p:pic>
      <p:pic>
        <p:nvPicPr>
          <p:cNvPr id="9" name="Picture 2" descr="http://www.vesti.ru/p/b_648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00174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Куда </a:t>
            </a: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смотрят сфинксы? Почему?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18434" name="Picture 2" descr="http://img-2008-03.photosight.ru/05/2579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819010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382000" cy="7755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Рассмотрите, что у сфинкса на голове, на лбу, что за след  на лице?</a:t>
            </a:r>
            <a:endParaRPr lang="ru-RU" sz="2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16386" name="Picture 2" descr="http://samlib.ru/img/d/dubynina_i_w/232004/m-sf-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66664"/>
            <a:ext cx="4357718" cy="58102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429132"/>
            <a:ext cx="4786346" cy="7755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 чем думает сфинкс? </a:t>
            </a:r>
            <a:br>
              <a:rPr lang="ru-RU" sz="28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ru-RU" sz="28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Какое у него выражение лица?</a:t>
            </a:r>
            <a:endParaRPr lang="ru-RU" sz="2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6" name="Picture 2" descr="http://www.spbtur.ru/uploads/posts/2012-07/1342540820_sfinks-na-universitetskojj-naberezhnoj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6786610" cy="3763059"/>
          </a:xfrm>
          <a:prstGeom prst="rect">
            <a:avLst/>
          </a:prstGeom>
          <a:noFill/>
        </p:spPr>
      </p:pic>
      <p:pic>
        <p:nvPicPr>
          <p:cNvPr id="14340" name="Picture 4" descr="http://www.myworldshots.com/p1/m/Russia/St-Petersburg/Sphinx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433" y="642918"/>
            <a:ext cx="4015567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78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C1384F3-9DC4-40BD-9E50-5F92B41C2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TS010286778</Template>
  <TotalTime>60</TotalTime>
  <Words>586</Words>
  <Application>Microsoft Office PowerPoint</Application>
  <PresentationFormat>Экран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TS010286778</vt:lpstr>
      <vt:lpstr>Белый текст и шрифт Courier для слайдов с кодом</vt:lpstr>
      <vt:lpstr>Диагностическая образовательная ситуация с использованием компьютерной презентации</vt:lpstr>
      <vt:lpstr>Что изображено на этих фотографиях? Что вы можете сказать об этих скульптурах? Где они расположены? В какой позе?</vt:lpstr>
      <vt:lpstr>Что вы видите на постаменте? Что означают эти знаки, как вы думаете?</vt:lpstr>
      <vt:lpstr>Какими они кажутся?  Что в них необычного?  Могли ли они существовать на самом деле? Чем они похожи на человека, чем на льва?</vt:lpstr>
      <vt:lpstr>Куда смотрят сфинксы? Почему?</vt:lpstr>
      <vt:lpstr>Рассмотрите, что у сфинкса на голове, на лбу, что за след  на лице?</vt:lpstr>
      <vt:lpstr>О чем думает сфинкс?  Какое у него выражение лица?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Диагностическая образовательная ситуация с использованием компьютерной презентации</dc:title>
  <dc:creator>Admin</dc:creator>
  <cp:keywords/>
  <cp:lastModifiedBy>Admin</cp:lastModifiedBy>
  <cp:revision>7</cp:revision>
  <dcterms:created xsi:type="dcterms:W3CDTF">2013-03-21T17:43:09Z</dcterms:created>
  <dcterms:modified xsi:type="dcterms:W3CDTF">2013-03-21T18:43:57Z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TC102867789990</vt:lpwstr>
  </property>
</Properties>
</file>