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0" r:id="rId3"/>
    <p:sldId id="261" r:id="rId4"/>
    <p:sldId id="262" r:id="rId5"/>
    <p:sldId id="270" r:id="rId6"/>
    <p:sldId id="272" r:id="rId7"/>
    <p:sldId id="273" r:id="rId8"/>
    <p:sldId id="278" r:id="rId9"/>
    <p:sldId id="280" r:id="rId10"/>
    <p:sldId id="279" r:id="rId11"/>
    <p:sldId id="281" r:id="rId12"/>
    <p:sldId id="277" r:id="rId13"/>
    <p:sldId id="282" r:id="rId14"/>
    <p:sldId id="285" r:id="rId15"/>
    <p:sldId id="286" r:id="rId16"/>
    <p:sldId id="287" r:id="rId17"/>
    <p:sldId id="288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3" autoAdjust="0"/>
  </p:normalViewPr>
  <p:slideViewPr>
    <p:cSldViewPr>
      <p:cViewPr varScale="1">
        <p:scale>
          <a:sx n="51" d="100"/>
          <a:sy n="51" d="100"/>
        </p:scale>
        <p:origin x="-11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56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71600" y="98072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Пояснительная записка: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4168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Данная презентация предназначена</a:t>
            </a:r>
          </a:p>
          <a:p>
            <a:pPr algn="ctr"/>
            <a:r>
              <a:rPr lang="ru-RU" sz="3200" b="1" dirty="0" smtClean="0"/>
              <a:t> для детей дошкольного возраста.</a:t>
            </a:r>
          </a:p>
          <a:p>
            <a:pPr algn="ctr"/>
            <a:r>
              <a:rPr lang="ru-RU" sz="3200" b="1" dirty="0" smtClean="0"/>
              <a:t>Используется в качестве закрепительного материала по теме: </a:t>
            </a:r>
          </a:p>
          <a:p>
            <a:pPr algn="ctr"/>
            <a:r>
              <a:rPr lang="ru-RU" sz="3200" b="1" dirty="0" smtClean="0"/>
              <a:t>«Этикет. Вежливость.»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Для родителей: поиграйте и проверьте</a:t>
            </a:r>
          </a:p>
          <a:p>
            <a:pPr algn="ctr"/>
            <a:r>
              <a:rPr lang="ru-RU" sz="3200" b="1" dirty="0"/>
              <a:t>с</a:t>
            </a:r>
            <a:r>
              <a:rPr lang="ru-RU" sz="3200" b="1" dirty="0" smtClean="0"/>
              <a:t>ебя и ребенка.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551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980728"/>
            <a:ext cx="585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резинку.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28" y="2471928"/>
            <a:ext cx="1914144" cy="191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8128" y="764704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2941"/>
            <a:ext cx="2088232" cy="224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041" y="764704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07" y="1700808"/>
            <a:ext cx="2627682" cy="268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076" y="1159951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709862"/>
            <a:ext cx="1333500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426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Маша знала слов немало,</a:t>
            </a:r>
          </a:p>
          <a:p>
            <a:r>
              <a:rPr lang="ru-RU" sz="2800" b="1" dirty="0" smtClean="0"/>
              <a:t>Но одно из них пропало.</a:t>
            </a:r>
          </a:p>
          <a:p>
            <a:r>
              <a:rPr lang="ru-RU" sz="2800" b="1" dirty="0" smtClean="0"/>
              <a:t>А оно то, как на грех,</a:t>
            </a:r>
          </a:p>
          <a:p>
            <a:r>
              <a:rPr lang="ru-RU" sz="2800" b="1" dirty="0" smtClean="0"/>
              <a:t>Говорится чаще всех.</a:t>
            </a:r>
          </a:p>
          <a:p>
            <a:r>
              <a:rPr lang="ru-RU" sz="2800" b="1" dirty="0" smtClean="0"/>
              <a:t>Это слово ходит следом</a:t>
            </a:r>
          </a:p>
          <a:p>
            <a:r>
              <a:rPr lang="ru-RU" sz="2800" b="1" dirty="0" smtClean="0"/>
              <a:t>За подарком, за обедом.</a:t>
            </a:r>
          </a:p>
          <a:p>
            <a:r>
              <a:rPr lang="ru-RU" sz="2800" b="1" dirty="0" smtClean="0"/>
              <a:t>Это слово говорят,</a:t>
            </a:r>
          </a:p>
          <a:p>
            <a:r>
              <a:rPr lang="ru-RU" sz="2800" b="1" dirty="0" smtClean="0"/>
              <a:t>Если вас благодарят…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1889" y="492919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46131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Дядя Стёпа огорчён.</a:t>
            </a:r>
          </a:p>
          <a:p>
            <a:r>
              <a:rPr lang="ru-RU" sz="2800" b="1" dirty="0" smtClean="0"/>
              <a:t>Рассказал он вот о чём.</a:t>
            </a:r>
          </a:p>
          <a:p>
            <a:r>
              <a:rPr lang="ru-RU" sz="2800" b="1" dirty="0" smtClean="0"/>
              <a:t>Видел Настеньку – соседку</a:t>
            </a:r>
          </a:p>
          <a:p>
            <a:r>
              <a:rPr lang="ru-RU" sz="2800" b="1" dirty="0" smtClean="0"/>
              <a:t>Я на улице сейчас.</a:t>
            </a:r>
          </a:p>
          <a:p>
            <a:r>
              <a:rPr lang="ru-RU" sz="2800" b="1" dirty="0" smtClean="0"/>
              <a:t>Настя – славная девчонка,</a:t>
            </a:r>
          </a:p>
          <a:p>
            <a:r>
              <a:rPr lang="ru-RU" sz="2800" b="1" dirty="0" smtClean="0"/>
              <a:t>Настя ходит в первый класс!</a:t>
            </a:r>
          </a:p>
          <a:p>
            <a:r>
              <a:rPr lang="ru-RU" sz="2800" b="1" dirty="0" smtClean="0"/>
              <a:t>Но давно уже от Насти</a:t>
            </a:r>
          </a:p>
          <a:p>
            <a:r>
              <a:rPr lang="ru-RU" sz="2800" b="1" dirty="0" smtClean="0"/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1383" y="4929198"/>
            <a:ext cx="4426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Здравствуйте!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447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Встретил Витю я соседа.</a:t>
            </a:r>
          </a:p>
          <a:p>
            <a:r>
              <a:rPr lang="ru-RU" sz="3600" b="1" dirty="0" smtClean="0"/>
              <a:t>Встреча грустная была:</a:t>
            </a:r>
          </a:p>
          <a:p>
            <a:r>
              <a:rPr lang="ru-RU" sz="3600" b="1" dirty="0" smtClean="0"/>
              <a:t>На меня он, как торпеда.</a:t>
            </a:r>
          </a:p>
          <a:p>
            <a:r>
              <a:rPr lang="ru-RU" sz="3600" b="1" dirty="0" smtClean="0"/>
              <a:t>Налетел из – за угла!</a:t>
            </a:r>
          </a:p>
          <a:p>
            <a:r>
              <a:rPr lang="ru-RU" sz="3600" b="1" dirty="0" smtClean="0"/>
              <a:t>Но – представьте! – зря от Вити</a:t>
            </a:r>
          </a:p>
          <a:p>
            <a:r>
              <a:rPr lang="ru-RU" sz="3600" b="1" dirty="0" smtClean="0"/>
              <a:t>Ждал я слова…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Извините!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53450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Дал Ивану царь </a:t>
            </a:r>
            <a:r>
              <a:rPr lang="ru-RU" sz="3600" b="1" dirty="0" err="1"/>
              <a:t>Гундей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За спасенье пять гвоздей,</a:t>
            </a:r>
            <a:br>
              <a:rPr lang="ru-RU" sz="3600" b="1" dirty="0"/>
            </a:br>
            <a:r>
              <a:rPr lang="ru-RU" sz="3600" b="1" dirty="0"/>
              <a:t>А Иванушка царю</a:t>
            </a:r>
            <a:br>
              <a:rPr lang="ru-RU" sz="3600" b="1" dirty="0"/>
            </a:br>
            <a:r>
              <a:rPr lang="ru-RU" sz="3600" b="1" dirty="0"/>
              <a:t>Говорит: </a:t>
            </a:r>
            <a:r>
              <a:rPr lang="ru-RU" sz="3600" b="1" dirty="0" smtClean="0"/>
              <a:t>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406148"/>
            <a:ext cx="373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Благодарю!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403648" y="151527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К </a:t>
            </a:r>
            <a:r>
              <a:rPr lang="ru-RU" sz="3600" b="1" dirty="0" err="1"/>
              <a:t>Осьминожке</a:t>
            </a:r>
            <a:r>
              <a:rPr lang="ru-RU" sz="3600" b="1" dirty="0"/>
              <a:t> Камбала</a:t>
            </a:r>
            <a:br>
              <a:rPr lang="ru-RU" sz="3600" b="1" dirty="0"/>
            </a:br>
            <a:r>
              <a:rPr lang="ru-RU" sz="3600" b="1" dirty="0"/>
              <a:t>В понедельник заплыла,</a:t>
            </a:r>
            <a:br>
              <a:rPr lang="ru-RU" sz="3600" b="1" dirty="0"/>
            </a:br>
            <a:r>
              <a:rPr lang="ru-RU" sz="3600" b="1" dirty="0"/>
              <a:t>А во вторник на прощанье</a:t>
            </a:r>
            <a:br>
              <a:rPr lang="ru-RU" sz="3600" b="1" dirty="0"/>
            </a:br>
            <a:r>
              <a:rPr lang="ru-RU" sz="3600" b="1" dirty="0"/>
              <a:t>Ей сказала</a:t>
            </a:r>
            <a:r>
              <a:rPr lang="ru-RU" sz="3600" b="1" dirty="0" smtClean="0"/>
              <a:t>:…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7808" y="4005064"/>
            <a:ext cx="427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 свидания!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2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56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411760" y="1052736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Нужно знать как </a:t>
            </a:r>
            <a:r>
              <a:rPr lang="ru-RU" sz="3200" b="1" dirty="0" smtClean="0"/>
              <a:t>дважды два </a:t>
            </a:r>
            <a:endParaRPr lang="ru-RU" sz="3200" b="1" dirty="0"/>
          </a:p>
          <a:p>
            <a:pPr algn="ctr"/>
            <a:r>
              <a:rPr lang="ru-RU" sz="3200" b="1" dirty="0"/>
              <a:t>Все волшебные слова. </a:t>
            </a:r>
          </a:p>
          <a:p>
            <a:pPr algn="ctr"/>
            <a:r>
              <a:rPr lang="ru-RU" sz="3200" b="1" dirty="0"/>
              <a:t>Слова коротенькие эти </a:t>
            </a:r>
          </a:p>
          <a:p>
            <a:pPr algn="ctr"/>
            <a:r>
              <a:rPr lang="ru-RU" sz="3200" b="1" dirty="0"/>
              <a:t>Повсюду слышатся с утра. </a:t>
            </a:r>
          </a:p>
          <a:p>
            <a:pPr algn="ctr"/>
            <a:r>
              <a:rPr lang="ru-RU" sz="3200" b="1" dirty="0"/>
              <a:t>Они живут века на свете, </a:t>
            </a:r>
          </a:p>
          <a:p>
            <a:pPr algn="ctr"/>
            <a:r>
              <a:rPr lang="ru-RU" sz="3200" b="1" dirty="0"/>
              <a:t>Запомнить их давно пора!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2" y="3068960"/>
            <a:ext cx="3599960" cy="34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8" y="26328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52769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Растает даже ледяная глыба</a:t>
            </a:r>
          </a:p>
          <a:p>
            <a:r>
              <a:rPr lang="ru-RU" sz="3200" b="1" dirty="0" smtClean="0"/>
              <a:t>От слова тёплого: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Зазеленеет старый пень,</a:t>
            </a:r>
          </a:p>
          <a:p>
            <a:r>
              <a:rPr lang="ru-RU" sz="3200" b="1" dirty="0" smtClean="0"/>
              <a:t>Когда услышит: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Если больше есть не в силах</a:t>
            </a:r>
          </a:p>
          <a:p>
            <a:r>
              <a:rPr lang="ru-RU" sz="3200" b="1" dirty="0" smtClean="0"/>
              <a:t>Скажем маме мы: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0002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500562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0007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Мальчик вежливый и развитый,</a:t>
            </a:r>
          </a:p>
          <a:p>
            <a:r>
              <a:rPr lang="ru-RU" sz="3200" b="1" dirty="0" smtClean="0"/>
              <a:t>Говорит, встречаясь: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Когда нас бранят за шалости,</a:t>
            </a:r>
          </a:p>
          <a:p>
            <a:r>
              <a:rPr lang="ru-RU" sz="3200" b="1" dirty="0" smtClean="0"/>
              <a:t>Говорим: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И во Франции, и в Дании</a:t>
            </a:r>
          </a:p>
          <a:p>
            <a:r>
              <a:rPr lang="ru-RU" sz="3200" b="1" dirty="0" smtClean="0"/>
              <a:t>На прощание говорят: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«Здравствуйте»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«Прости, пожалуйста»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49247" y="428604"/>
            <a:ext cx="80173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каких случаях мы используем</a:t>
            </a:r>
          </a:p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 слова? </a:t>
            </a:r>
            <a:endParaRPr lang="ru-RU" sz="44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Здравствуйте!</a:t>
            </a:r>
          </a:p>
          <a:p>
            <a:r>
              <a:rPr lang="ru-RU" sz="4000" b="1" dirty="0" smtClean="0"/>
              <a:t>До свидания!</a:t>
            </a:r>
          </a:p>
          <a:p>
            <a:r>
              <a:rPr lang="ru-RU" sz="4000" b="1" dirty="0" smtClean="0"/>
              <a:t>Спасибо!</a:t>
            </a:r>
          </a:p>
          <a:p>
            <a:r>
              <a:rPr lang="ru-RU" sz="4000" b="1" dirty="0" smtClean="0"/>
              <a:t>Извините!</a:t>
            </a:r>
          </a:p>
          <a:p>
            <a:r>
              <a:rPr lang="ru-RU" sz="4000" b="1" dirty="0" smtClean="0"/>
              <a:t>Пожалуйста!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Благодарность</a:t>
            </a:r>
          </a:p>
          <a:p>
            <a:r>
              <a:rPr lang="ru-RU" sz="4000" b="1" dirty="0" smtClean="0"/>
              <a:t>Приветствие</a:t>
            </a:r>
          </a:p>
          <a:p>
            <a:r>
              <a:rPr lang="ru-RU" sz="4000" b="1" dirty="0" smtClean="0"/>
              <a:t>Извинение</a:t>
            </a:r>
          </a:p>
          <a:p>
            <a:r>
              <a:rPr lang="ru-RU" sz="4000" b="1" dirty="0" smtClean="0"/>
              <a:t>Прощание</a:t>
            </a:r>
          </a:p>
          <a:p>
            <a:r>
              <a:rPr lang="ru-RU" sz="4000" b="1" dirty="0" smtClean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9652" y="500042"/>
            <a:ext cx="39917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 себя:</a:t>
            </a:r>
            <a:endParaRPr lang="ru-RU" sz="4800" b="1" cap="none" spc="0" dirty="0">
              <a:ln w="900" cmpd="sng">
                <a:solidFill>
                  <a:srgbClr val="00CCFF">
                    <a:alpha val="55000"/>
                  </a:srgbClr>
                </a:solidFill>
                <a:prstDash val="solid"/>
              </a:ln>
              <a:solidFill>
                <a:srgbClr val="99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2602" y="1556792"/>
            <a:ext cx="6365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обзываться.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hQRERUUEhQUFRUVGBQYFxQVFxUXGBYdFBQYGBQVGBcXGyYfGBojGRcUHy8gJCcpLCwsFh8xNTAqNSYrLCkBCQoKDgwOGg8PGiokHyUpLCwsKSwsLCwsLCwpLCwsLCwsLCwpLCwvLCwsLCksLCwsLC0sLCwsLCwsLCkpLCwsLP/AABEIAOEA4QMBIgACEQEDEQH/xAAcAAEAAQUBAQAAAAAAAAAAAAAABgIDBAUHAQj/xABFEAABAwEFBQUFBQQIBwEAAAABAAIRAwQFEiExBkFRYXEHIoGRoROxwdHwMkJScuEUI2LxMzVDgpKis8IWNHN0srTSFf/EABoBAQADAQEBAAAAAAAAAAAAAAACAwQBBQb/xAAqEQACAgICAQMEAAcAAAAAAAAAAQIRAyESMQQTIkEFMnGBFDNRUpGhsf/aAAwDAQACEQMRAD8A7iiIgCIiAIiIAiIgCIiALEvK9KdBhfVe1jRqXGP5nktbtXtVSsNLG8y52TKY+088APedy4btDfla21MdpeYBOGk0w1gJ0689VTky8dIsjByJttD2zGcFjZJ/G4STzDNw5nyUNvHbm1vzq2moJ0Yx2Ef5YHko1a7zj93Sho+84D6k/XNYZr4RxnWcyeMqqpT7LPbHolNm2stABItFccsZznTU7+Kzm9qNqpZCqXZaOz6EnXPgoQy0HM9PSFaFUiTvzMc+J6QF1Y6Yu+yT2zbq1PJNSvUc4wS0OLQ3lhBjzUk2d7QbUIZ7V0DM5Ne7CN5Lt36rmTftEfxGeg/ms6zW1zZdJGLWOB1HliXXAjdn1Lcd6C0UWVBMOG+PE5LYL5iurbi10XNItNUhsBrcRwgSIhp7um6F3PYjbRttpd+G1WwCNA7IGR8lap1plTRKkRFYcCIiAIiIAiIgCIiAIiIAiIgCIiAIiIAsC+73ZZaL61Qw1gnmTuaBvJOQWcSuG9re15r2j9npO7jDHIu++/nhGQ5qucqWiUVbI9fm0D7ZaH1qjoOY1kU27mN58So/a7yyMZDQfPr81atNphoAyn3Df4rBr1M44R8z7x5KiMPllzlR7igKlxz8QPifcrZd9eKq/X69VfRUVU60H64qqq2HeitUhMq64yAd4j0/kuHfg9HEb4jx+gr2L7vh5QrNmOU/hk//AD6n0XtBuc8dfKSuMkjyzVPDPLw0966D2b3uaNYA6PyjiSdPL1A4KBWenn0J+vet3djiHNPSfElVZnrRZjhZ9N2C1Y28d4PEHQ9frestRDYe9C+j3jLmEYuYIgO8QPMKXBW4cnONlE48XR6iIriAREQBERAEREAREQBERAEREAREQGn2tvX9mslarMFrcursm+pC+WbXbC5znnMu06A/Ez6LtXbxe+ChSoNObyXEdO631LvJcLtJzgafLT4Kl7kWLSPSZPgPUyferdoPePU/L4Lwu16D5JXHvd71IfBSdVWTkCqJlXQO6PH4LpwAQev8lcpakcircZHiPmFdczQjgFFsmkVUKcN8QD4CfcrtGl8vd+qu2anLT4n0y+uazrJYTDARxJ8pA8z7lTKdF8MbfRj2SzQHOP1qt3d9jJGnDyIWfYbkLmgkZax0Oc/XwW5st1w8tAGQJ9QR65eKw5M6fRqWPiSLYethqBv42lp8pHqPVdJs7paDyXLLofgtFADXGGnn3o+uq6lZhDfP3rT4LuLMXk/cXURF6BlCIiAIiIAiIgCIiAIiIAiIgCIiA4L262mbfSbubTafVzly2v8AaP1vj4LpnbtQLbwpuOjqbI8MTSuZ2kd4/X3lTHsn8HtFs4vy/EJUzaOp9Y+RSlli5tnyhVN05H+Y+K6yS6LI/Qq+zJn5TmORy+Ct1W5kcQPrz96vWR0hwP3gB4gyEfRxd0e0WZxx9yyqVPuDkY+R84WJZgY5tP19dFt6NKQeo8J3+YCqm6NGONlF10ZeWaAwfIifdClF1WPvFzuLnbjkG5eH2fJaKzsIc1wG/wAjv+uam1y0w7CCNfnPwWDyJs34ocYkhu+whtOkDrGfjJ94WFUIbXE6Fhnq0gfr4LdXmMNmZUG4Z+H8lDrwt3eJG4u8nGSs/CmQSctmzuu0mpeFnZH9pP8AhaST/lXYGjJct7M7EKlrq1HCTTYMJ4GoYPjAPmV1Net4sahZ52d+6giItZQEREAREQBERAEREAREQBERAEREBDu0fs/belJkODKtMkseRIM/cdymM9y+cLzu91Oo5rhm0uY4cCMiPNpX1+V877ZWNj73ruYHBhxktIjvAta/LgXZ+Kpm+OyyCvRzsNOXh+vuV9o7v1u+gpU7ZLvd0ZTK2tg2KYcn74/VUvNE0wwN7sgLqRdBjkeWf81VZrOSus09iKMRGRXn/B1mkxII4Queq66JrFG+zmrbCSZH1lmPetjYLMZg5Tr1Gh9F027NhKLmZTnv+vrJXq3ZqwFrm1CCBGgIiP1VUnKS6LoqEX2c7s1lks0kjTn90/XFTXZ2xEVabHAjvGR/dPz9Vn2HYhjHYqj5wnIARkOPNSehZWS0sbBboYzVPpuTVlksqSpFitdxdTqUXaES368vNc/vS46lEB1UQCcuonLlK6yAYkqObX2E1hRYPvVBJ4CMyp5MVK0U48rujP7N7p9lZA8iHVjj54dKY8s/7ylixrvs/s6bWzOEACeAGQWSvSxx4xSPOm7k2ERFMgEREAREQBERAEREAREQBERAEREAXOe0jZsCoLWwajBU6yMD/TCejV0Za3aKx+1stZnFjo6gS31AUMkeUaJwlxZxu77a0SXuGW46nor1p28bSBizlxHF4E5ZH7J108VqadEOct4y76RZ34I4ESsEKT2j0pQbjo0tHtTxtJdRwCS2A/ERlOItLRlunis+7L49sRgM4t61N+NpNGClTYJ3hoVu4LHgcDJBnUKeTi1aGOE4vezs9yUopjort7W0UaTqhaXRGTcyZIAWBc1s7gE7tVnWmmXNgHVTXRU4vls5pbNu7b+1U2CixlFzgHVPY1amAF0F2ThMCCpldF62l7GHC2TixgtcyBiIbhkzJEGDx1WVZqGF3eC3FFzdwUrTVHHHi77LtJxIE5clXZ6Ac7MTH18lSsyxN7s8SVKKt7KJuloyURFoM4REQBERAEREAREQBERAEReSgPUXhKxKl70W/aq0h1ewfFcbS7OpN9GYijl67e2WgB+8FTUxTIdAAzJMwPNUWPtAstVhc1zpDXvDHNhzgxpcQ0aEwNJUPVhdWWejkq+LJMqXskRx+Kgb+2GzNbLqVaeADCPMuC0dv7bHtM07PTLN2J7sR8hA6ZqPrQfyWfwuX+0ipZDyDuMeWS27LPLMpWps9o9s/HEYyXRwxGY9VOrmu0OjgsKVs9hPjDZz68qPstRmVTYKhDhKmW2tgpmGgDFxUcF3gQQe9rhg/RXWq0QjJSdk3uOtLWxyUnp1tAtLsvQbgBOeQW8ptk/ZOW/L5q2CdGfM1yopqUg7qqrNShLTZyDibrv5q7Z60hWVso5e3ReIWZZm90LDUXtHaUKL6jHUSfZuc3EHgA4SQDmMl31I49yK/Rnl1BWTpFGNn9uqNoZ+8cyi+SMLniDpoTE6qPt7XALT7M0h7MgkOBOOM4JnIyM4y11U/XhSdkV4uVtpLo6Oi0dl21sdSIrsE/ilv/kAtnZ7xp1BLKjHCYlrgRI3SCrFOL6ZRKEo9pmSipDwdFUpEQiIgCIiAKl7wASTAGZJ3RqVUoh2lXkadmFNutV4afytGJ3mcI8SuSdKzqVujy+O0OmyW0B7Q/iOTPDe70UXtG2tpqnOoWjgzu+7P1UfeMlVTplYMmSTNsMcUbipeNV7SPa1JI1xu3+KiVe0upHDU1jfoeYKk1BkhWLfYmVBhe2Ru4jmDuWZu+zdhksbuiMVLZIjksOhaIlsxvB3iVsLVszUB/duDxwJwu9citRWuqswnFTeOcEjXiMlOMVWjW8sZdGRUrZAEysKMiOB/VXrJd1WoO6xxz1iB5nJb679i3GTVdA4N18Sfkpaicnkj8l3ZGj7QtHD4FdPpvFKnlmd31wUFuy4vZn9054A3yD13LcXrZq5s5IquGRzAZPuXYTSZkypyaVmHelTE+S6Sr922QEyuL2u3Vvblj6tR0E/eI9At7cz6rdalSZ0xE9NVocK2U45c3xR3iwUsIy3rcUXZaLi1lt1oYRFZ4ESROSlFktlaq1rQ95c9wbIcRA1OmmU5opUWT8V92dFVsUs8lx/tY2gq2apRZZ61Wk4B2IMqOzAgNLs85zOeawLi2utuBrqlqqukA54TE7pLVKU0lbM+PBKbpHdQMlwnaeo9r6pc1zQ99QtJBAcMZMgnVdFuu32i00wfaOgiNGg9cgsp9ze0pGlVa17NIcPWdx5rPNrJWjT48n4zd7ONUbQXUwCdDIn1WG+2TVkaglp5w3JTTaHs2q05dZe+3P924jGOABOTh1g9VG7r2JtTz/R4PzmDnyE8AocYq2bX5EZVTKGW0nJb256Lo70gE5Djz5BbO6+z97YL8z5AeG/6yUsu3ZYCCVXxbftRRmzxaqzEuK7XCCCR0JHqFMLNaajRrjHB2v+L5r2zWANEQsoUlsxxcTyckk2ZNCtiE6cirqx7OIKyFrXRmfYREXTgWo2kuBtrpYCYc04mO4GIz5Ea/otui41YWjjdtut9F5ZUbhcPI8wd4V6hY5C6pbrup1m4ajQ4eo5g6grQ1djYP7t8jg7UeI+SzTwv4NEcutkTpWSFZtFmUvds5UG4HoR8VgWu5KjdWOjiBPuVMsLLY5TR2SwAkLfWa62xmFhUaZB0W+sjMlCOMslMxWXQ0aAKsXUOC2reS9JVnpohzNSy5QNNFavSqGUnMwlxIMCIHmt5TVNWgOE8lJQ1oeo72fOV9bH1PaOqOObiTAERwAHBV3TIMOJJBGZ6fop5f8AtRTba6lF1JopsOHECXGRq6OHLlvWsvWwU3NLmCDGIEaGP0XObejdjiou+NWWKlbSJ3/BSKysqCi00yfaGS2NRlEjmMytLd92FzGv55+Kn+y1m754NYPN5+QK79xryyWOPIg9TsrtFsqGraKhxOMlziPQALdWbsvZQpkPrgN3FwDY5STmpdeN7QS2nu1frnwHzUIvi5nHHWdVfUIzioS4Dp+Hfoss/KxJ8OzPD1Mnu1H8InOz1kbTptY0tcG5SNCtsbOo3sEWGjlMzn+ilLnLZj3E83Nam0Y37IjbE0bgsoL0BSUEVc2WhZgrjaUK61iqFJTUCDmW8KqhVikqw2FZRBs8YyFUiKREIiIAiIgCIiALyF6iAsVbEx2bmgnjGfmrf/5jN0jofmstFykdtmA+7fwnzHxCtmzuH3fLNbNFFwRJTaNHXt1KiR7WoymTmA9waSOh3KN3/ttRc00rOXVXOyc6lADRvzL2STp3Tkqu1exzTo1QPsucwn84kerfVc1s9Q06kjevPz5ZQbij1fG8eOWCyNmJe1jYHmMdHgH5N83Pe3/O1Zlw3i9ndwY28A5gHMgl3zC3Fvo4wHjhn8VrbPZw2pibiZOuAls9YyJWWGdNb7N7wNfa/wDJLbrvKzxBpv8AyYWv8sLiFsq20oDMFKlUYDqcEE+WQ6krRsupj2yXVXn+KtVPoHAeivWe5aY+6Qdxx1J8DikKMvMTVbKXgl29mTUtNTDiOCiz8dQtceUBpwA9Xk/wlW2WbGQQwvIP9LaNOrKeEejafUrOs1gY0hwaMQ++6XO/xOJPqsklZPXjH+WjnBv7mV7OAWbE2SWuzgNgNO+JJIHKSpVY6gqjEJAmM+SjFFil1is+BjW8B67/AFXo/T8mTI2n0jB5ijHa7LjaIVcL1F7NHnBERAEREAREQBERAEREAREQBERAEREAREQGi22sXtbFWAElrcY60yHe4FcWtLJEhfQj2ggg5gjMLiF/3X+zWqpR+6DLfyuzb6GPBed5kNqZ6/03It43+RddoxNgqm00YmFhUJY5bUVMQ5ryJKnaPZTNhcNWaefFbdoWiummWk9VvaRWefZVPsvTKutaqaTN6ugKsztmZdVPFUb192alIWiuKlLp4D3/AEVvl9F9NhxxX/Vnj+XK50ERF6RkCIiAIiIAiIgCIiAIiIAiIgCIiAIiIAiIgC5z2p3dDqNcc6bvDvM/3royiPalaKdO73ufqH0sJG5xdE9MOJU5oc4NF/j5PTyKRzZlLEFXZnEOg7lYuy0B4BbBGeY05gjceS2D7PnK+el7XxZ9QmpK0bKyhbSyhai7qskdFuqDVlkVTMtolUsqSclbfVyyWPUvFlICXAE5AaucToANZPgEhCU3UFbM8moq5MllwN+0eg8dfrqtysW77GKbA0eJ4k6rKX1PjY3jxqLPByy5zbQREWgrCIiAIiIAiIgCIiAIiIAiIgCIiAIiIAiIgCgvbLZS+7HQJw1KJ6S7DJ5d5TpR3tCbN2WvL+ycfLP4LqOPo+drttmA4qb3AxhkEiRuB4+K3Vl2lrB0uh8ADvAf7YUfsuQjKR68Pks6hS5E8xp6rb6GLKvfFMqWfJj+2TRJrFte0EE0zrnDhoTzG7qrlr7RMyKVME8XOkCd2g+KlexnZmx1IVbU0EVGgsp5y3FBDnEHWIy8+A5aywGk6pTcBiY97TJ1LHEEwTxByWKP0/xHkpR/2zRLzvI47l/w2dfaW01vtVYB+7TIb4StvsvYzUtlnaZJxtJ5BpBcfLf+gUfo0nbmx0w++V0bstuma9Sq4f0bA1scXuOLx7q9GUIYcb4JL8GLnLJL3Ozp4XqIvNNYREQBERAEREAREQBERAEREAREQBERAEREAREQBYd62BtejUovnDUa5jo1hwiRz3rMWNeFqbSpuqOMNYCSenxXHoHz1bdmqtnqvYB7UMJAqUxia6OY+yeIOhkblLdidg6loe2paGObSaZ7+RqfwgHRvE8NFpdh9qfYCuxtKrWqsLnYWxDiXkF0zMYjJy0XbrmoFlCm132gxuLqRLvUlWx8mTXGv2Rlgit2ZYZAAG5cm7UtmKdKqy0syNdxY6mAe88ML/aADeWsdPOOJXW1G9vdm3W2yltMxWpkVaJ077AQAZyhwLm/3uSgpOLtHXFSVM5DYLtc5zWNa4ucQBlmSdGiY4HyXZ9k7g/ZKOEwXuguI0mPsg7wM88tSuOO2stZ9k+0Gm1tB9OoGsc1mIsdhcC1/eNQTGEQBnK7FshtK23WcVQ0sOJzS0je0xI4g++RuU5+RLIqejiwqG0bxERVkgiIgCIiAIiIAiIgCIiAIiIAiIgCIiAIiIAiIgCiPap/VVp6Uv8AXpr1FGXR1dnI+yr/AJi3f9Cp/qL6Hp6BeIoR7/ROXRWqX6IitKz5r2g/rG8fzVv/AGWrpnZPqP8AtaP+tVRFWvgtfz+jpSIisKg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44" y="2639568"/>
            <a:ext cx="2115312" cy="157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0" y="77146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08720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12" y="2360364"/>
            <a:ext cx="1421176" cy="21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5622" y="764704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83" y="2621478"/>
            <a:ext cx="2149434" cy="161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72" y="692696"/>
            <a:ext cx="8248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музыку на большой громкости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601">
            <a:off x="5274110" y="2715146"/>
            <a:ext cx="2810622" cy="140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083">
            <a:off x="1938018" y="258603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-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523</TotalTime>
  <Words>384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modified xsi:type="dcterms:W3CDTF">2013-07-27T11:13:32Z</dcterms:modified>
</cp:coreProperties>
</file>