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68" r:id="rId4"/>
    <p:sldId id="266" r:id="rId5"/>
    <p:sldId id="265" r:id="rId6"/>
    <p:sldId id="258" r:id="rId7"/>
    <p:sldId id="263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7269D-B673-4A61-8D39-6D9C4EDBF7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DEB9E-DB5F-4610-BE75-DAFA3B23C233}">
      <dgm:prSet phldrT="[Текст]" phldr="1"/>
      <dgm:spPr/>
      <dgm:t>
        <a:bodyPr/>
        <a:lstStyle/>
        <a:p>
          <a:endParaRPr lang="ru-RU" dirty="0"/>
        </a:p>
      </dgm:t>
    </dgm:pt>
    <dgm:pt modelId="{15BD0DF9-6111-4479-A7C9-2073EB0025F1}" type="parTrans" cxnId="{90076DC3-5ABD-49BD-A026-7D75C7CB8AE5}">
      <dgm:prSet/>
      <dgm:spPr/>
      <dgm:t>
        <a:bodyPr/>
        <a:lstStyle/>
        <a:p>
          <a:endParaRPr lang="ru-RU"/>
        </a:p>
      </dgm:t>
    </dgm:pt>
    <dgm:pt modelId="{AF12A6DF-7971-4E0C-B425-17DDB5CF1F16}" type="sibTrans" cxnId="{90076DC3-5ABD-49BD-A026-7D75C7CB8AE5}">
      <dgm:prSet/>
      <dgm:spPr/>
      <dgm:t>
        <a:bodyPr/>
        <a:lstStyle/>
        <a:p>
          <a:endParaRPr lang="ru-RU"/>
        </a:p>
      </dgm:t>
    </dgm:pt>
    <dgm:pt modelId="{9B2D9E6C-C309-4633-9646-E098CA623501}">
      <dgm:prSet/>
      <dgm:spPr/>
      <dgm:t>
        <a:bodyPr/>
        <a:lstStyle/>
        <a:p>
          <a:r>
            <a:rPr lang="ru-RU" b="1" dirty="0" smtClean="0"/>
            <a:t>На </a:t>
          </a:r>
          <a:r>
            <a:rPr lang="ru-RU" b="1" dirty="0" err="1" smtClean="0"/>
            <a:t>юго</a:t>
          </a:r>
          <a:r>
            <a:rPr lang="en-US" b="1" dirty="0" smtClean="0"/>
            <a:t>-</a:t>
          </a:r>
          <a:r>
            <a:rPr lang="ru-RU" b="1" dirty="0" smtClean="0"/>
            <a:t>востоке</a:t>
          </a:r>
          <a:r>
            <a:rPr lang="en-US" b="1" dirty="0" smtClean="0"/>
            <a:t> </a:t>
          </a:r>
          <a:r>
            <a:rPr lang="en-US" dirty="0" err="1" smtClean="0"/>
            <a:t>Dromaius</a:t>
          </a:r>
          <a:r>
            <a:rPr lang="en-US" dirty="0" smtClean="0"/>
            <a:t> </a:t>
          </a:r>
          <a:r>
            <a:rPr lang="en-US" dirty="0" err="1" smtClean="0"/>
            <a:t>novaehollandiae</a:t>
          </a:r>
          <a:r>
            <a:rPr lang="en-US" dirty="0" smtClean="0"/>
            <a:t> </a:t>
          </a:r>
          <a:r>
            <a:rPr lang="en-US" dirty="0" err="1" smtClean="0"/>
            <a:t>novaehollandiae</a:t>
          </a:r>
          <a:endParaRPr lang="ru-RU" dirty="0"/>
        </a:p>
      </dgm:t>
    </dgm:pt>
    <dgm:pt modelId="{2F644B52-7FFE-4611-AF0E-EA1F37A99D50}" type="parTrans" cxnId="{30F3F267-E33D-416F-8765-F8486E052000}">
      <dgm:prSet/>
      <dgm:spPr/>
      <dgm:t>
        <a:bodyPr/>
        <a:lstStyle/>
        <a:p>
          <a:endParaRPr lang="ru-RU"/>
        </a:p>
      </dgm:t>
    </dgm:pt>
    <dgm:pt modelId="{7411AE3D-4A56-431E-98A6-24DE22EAC148}" type="sibTrans" cxnId="{30F3F267-E33D-416F-8765-F8486E052000}">
      <dgm:prSet/>
      <dgm:spPr/>
      <dgm:t>
        <a:bodyPr/>
        <a:lstStyle/>
        <a:p>
          <a:endParaRPr lang="ru-RU"/>
        </a:p>
      </dgm:t>
    </dgm:pt>
    <dgm:pt modelId="{82C3F5E1-E5F4-4B71-9D8B-37A8E9664A80}">
      <dgm:prSet/>
      <dgm:spPr/>
      <dgm:t>
        <a:bodyPr/>
        <a:lstStyle/>
        <a:p>
          <a:r>
            <a:rPr lang="ru-RU" b="1" dirty="0" smtClean="0"/>
            <a:t>На севере</a:t>
          </a:r>
          <a:r>
            <a:rPr lang="en-US" b="1" dirty="0" smtClean="0"/>
            <a:t> </a:t>
          </a:r>
          <a:r>
            <a:rPr lang="en-US" dirty="0" err="1" smtClean="0"/>
            <a:t>Dromaius</a:t>
          </a:r>
          <a:r>
            <a:rPr lang="en-US" dirty="0" smtClean="0"/>
            <a:t> </a:t>
          </a:r>
          <a:r>
            <a:rPr lang="en-US" dirty="0" err="1" smtClean="0"/>
            <a:t>novaehollandiae</a:t>
          </a:r>
          <a:r>
            <a:rPr lang="en-US" dirty="0" smtClean="0"/>
            <a:t> </a:t>
          </a:r>
          <a:r>
            <a:rPr lang="en-US" dirty="0" err="1" smtClean="0"/>
            <a:t>woodwardi</a:t>
          </a:r>
          <a:r>
            <a:rPr lang="en-US" dirty="0" smtClean="0"/>
            <a:t>, </a:t>
          </a:r>
          <a:r>
            <a:rPr lang="ru-RU" dirty="0" smtClean="0"/>
            <a:t>тонкий и бледный</a:t>
          </a:r>
          <a:endParaRPr lang="ru-RU" dirty="0"/>
        </a:p>
      </dgm:t>
    </dgm:pt>
    <dgm:pt modelId="{D996C95A-BDB4-429C-828F-A29CCA41A189}" type="parTrans" cxnId="{4051F560-B9B5-4338-A4E5-129AA59CEC81}">
      <dgm:prSet/>
      <dgm:spPr/>
      <dgm:t>
        <a:bodyPr/>
        <a:lstStyle/>
        <a:p>
          <a:endParaRPr lang="ru-RU"/>
        </a:p>
      </dgm:t>
    </dgm:pt>
    <dgm:pt modelId="{552E5C31-221F-4A79-B4F4-29A5932558DA}" type="sibTrans" cxnId="{4051F560-B9B5-4338-A4E5-129AA59CEC81}">
      <dgm:prSet/>
      <dgm:spPr/>
      <dgm:t>
        <a:bodyPr/>
        <a:lstStyle/>
        <a:p>
          <a:endParaRPr lang="ru-RU"/>
        </a:p>
      </dgm:t>
    </dgm:pt>
    <dgm:pt modelId="{B86BCC62-B12B-45DD-B75C-76456CCB5CED}">
      <dgm:prSet/>
      <dgm:spPr/>
      <dgm:t>
        <a:bodyPr/>
        <a:lstStyle/>
        <a:p>
          <a:r>
            <a:rPr lang="ru-RU" b="1" dirty="0" smtClean="0"/>
            <a:t>На </a:t>
          </a:r>
          <a:r>
            <a:rPr lang="ru-RU" b="1" dirty="0" err="1" smtClean="0"/>
            <a:t>юго</a:t>
          </a:r>
          <a:r>
            <a:rPr lang="en-US" b="1" dirty="0" smtClean="0"/>
            <a:t>-</a:t>
          </a:r>
          <a:r>
            <a:rPr lang="ru-RU" b="1" dirty="0" smtClean="0"/>
            <a:t>западе</a:t>
          </a:r>
          <a:r>
            <a:rPr lang="en-US" b="1" dirty="0" smtClean="0"/>
            <a:t> </a:t>
          </a:r>
          <a:r>
            <a:rPr lang="en-US" dirty="0" err="1" smtClean="0"/>
            <a:t>Dromaius</a:t>
          </a:r>
          <a:r>
            <a:rPr lang="en-US" dirty="0" smtClean="0"/>
            <a:t> </a:t>
          </a:r>
          <a:r>
            <a:rPr lang="en-US" dirty="0" err="1" smtClean="0"/>
            <a:t>novaehollandiae</a:t>
          </a:r>
          <a:r>
            <a:rPr lang="en-US" dirty="0" smtClean="0"/>
            <a:t> </a:t>
          </a:r>
          <a:r>
            <a:rPr lang="en-US" dirty="0" err="1" smtClean="0"/>
            <a:t>rothschildi</a:t>
          </a:r>
          <a:r>
            <a:rPr lang="en-US" dirty="0" smtClean="0"/>
            <a:t>, </a:t>
          </a:r>
          <a:r>
            <a:rPr lang="ru-RU" dirty="0" smtClean="0"/>
            <a:t>тёмный</a:t>
          </a:r>
          <a:r>
            <a:rPr lang="en-US" dirty="0" smtClean="0"/>
            <a:t>.</a:t>
          </a:r>
          <a:endParaRPr lang="ru-RU" dirty="0"/>
        </a:p>
      </dgm:t>
    </dgm:pt>
    <dgm:pt modelId="{456CB2D6-C036-4275-BF7B-42F7307741B4}" type="parTrans" cxnId="{5C758952-79E9-470E-ABD6-48F748686F80}">
      <dgm:prSet/>
      <dgm:spPr/>
      <dgm:t>
        <a:bodyPr/>
        <a:lstStyle/>
        <a:p>
          <a:endParaRPr lang="ru-RU"/>
        </a:p>
      </dgm:t>
    </dgm:pt>
    <dgm:pt modelId="{8E09931B-9840-4215-AE3F-F52913AE232C}" type="sibTrans" cxnId="{5C758952-79E9-470E-ABD6-48F748686F80}">
      <dgm:prSet/>
      <dgm:spPr/>
      <dgm:t>
        <a:bodyPr/>
        <a:lstStyle/>
        <a:p>
          <a:endParaRPr lang="ru-RU"/>
        </a:p>
      </dgm:t>
    </dgm:pt>
    <dgm:pt modelId="{D1E5B354-4B42-450C-8EC9-1874B1020E5D}" type="pres">
      <dgm:prSet presAssocID="{5757269D-B673-4A61-8D39-6D9C4EDBF7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3BA5B-01D5-4212-8D66-99D876A79251}" type="pres">
      <dgm:prSet presAssocID="{D07DEB9E-DB5F-4610-BE75-DAFA3B23C2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32234-67F0-462D-957A-AA2F85CB33F7}" type="pres">
      <dgm:prSet presAssocID="{AF12A6DF-7971-4E0C-B425-17DDB5CF1F16}" presName="spacer" presStyleCnt="0"/>
      <dgm:spPr/>
    </dgm:pt>
    <dgm:pt modelId="{197EE5FA-5C5C-4D1C-9243-11D9A78B00C3}" type="pres">
      <dgm:prSet presAssocID="{B86BCC62-B12B-45DD-B75C-76456CCB5C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D52C-4C20-40F9-89B9-322C05F7B754}" type="pres">
      <dgm:prSet presAssocID="{8E09931B-9840-4215-AE3F-F52913AE232C}" presName="spacer" presStyleCnt="0"/>
      <dgm:spPr/>
    </dgm:pt>
    <dgm:pt modelId="{0C4554D6-5413-4E48-83DD-7A0D48DC403E}" type="pres">
      <dgm:prSet presAssocID="{9B2D9E6C-C309-4633-9646-E098CA623501}" presName="parentText" presStyleLbl="node1" presStyleIdx="2" presStyleCnt="4" custLinFactY="-226805" custLinFactNeighborX="354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C890D-04FC-4861-8E9F-F23644CDDDBB}" type="pres">
      <dgm:prSet presAssocID="{7411AE3D-4A56-431E-98A6-24DE22EAC148}" presName="spacer" presStyleCnt="0"/>
      <dgm:spPr/>
    </dgm:pt>
    <dgm:pt modelId="{834334AC-1D8B-4A4E-8DF2-6ED0412446E0}" type="pres">
      <dgm:prSet presAssocID="{82C3F5E1-E5F4-4B71-9D8B-37A8E9664A80}" presName="parentText" presStyleLbl="node1" presStyleIdx="3" presStyleCnt="4" custLinFactY="-79675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58952-79E9-470E-ABD6-48F748686F80}" srcId="{5757269D-B673-4A61-8D39-6D9C4EDBF7B9}" destId="{B86BCC62-B12B-45DD-B75C-76456CCB5CED}" srcOrd="1" destOrd="0" parTransId="{456CB2D6-C036-4275-BF7B-42F7307741B4}" sibTransId="{8E09931B-9840-4215-AE3F-F52913AE232C}"/>
    <dgm:cxn modelId="{35B373CF-84AE-4290-8674-2DC51C54274B}" type="presOf" srcId="{B86BCC62-B12B-45DD-B75C-76456CCB5CED}" destId="{197EE5FA-5C5C-4D1C-9243-11D9A78B00C3}" srcOrd="0" destOrd="0" presId="urn:microsoft.com/office/officeart/2005/8/layout/vList2"/>
    <dgm:cxn modelId="{0F1E98EB-119B-484A-BAD1-E7626024EDB1}" type="presOf" srcId="{82C3F5E1-E5F4-4B71-9D8B-37A8E9664A80}" destId="{834334AC-1D8B-4A4E-8DF2-6ED0412446E0}" srcOrd="0" destOrd="0" presId="urn:microsoft.com/office/officeart/2005/8/layout/vList2"/>
    <dgm:cxn modelId="{7708D1D7-848A-4239-931E-3DAFD4C47B6B}" type="presOf" srcId="{D07DEB9E-DB5F-4610-BE75-DAFA3B23C233}" destId="{3953BA5B-01D5-4212-8D66-99D876A79251}" srcOrd="0" destOrd="0" presId="urn:microsoft.com/office/officeart/2005/8/layout/vList2"/>
    <dgm:cxn modelId="{30F3F267-E33D-416F-8765-F8486E052000}" srcId="{5757269D-B673-4A61-8D39-6D9C4EDBF7B9}" destId="{9B2D9E6C-C309-4633-9646-E098CA623501}" srcOrd="2" destOrd="0" parTransId="{2F644B52-7FFE-4611-AF0E-EA1F37A99D50}" sibTransId="{7411AE3D-4A56-431E-98A6-24DE22EAC148}"/>
    <dgm:cxn modelId="{90076DC3-5ABD-49BD-A026-7D75C7CB8AE5}" srcId="{5757269D-B673-4A61-8D39-6D9C4EDBF7B9}" destId="{D07DEB9E-DB5F-4610-BE75-DAFA3B23C233}" srcOrd="0" destOrd="0" parTransId="{15BD0DF9-6111-4479-A7C9-2073EB0025F1}" sibTransId="{AF12A6DF-7971-4E0C-B425-17DDB5CF1F16}"/>
    <dgm:cxn modelId="{BC9253CC-FC8B-4727-B4C6-6C36942D7C1F}" type="presOf" srcId="{9B2D9E6C-C309-4633-9646-E098CA623501}" destId="{0C4554D6-5413-4E48-83DD-7A0D48DC403E}" srcOrd="0" destOrd="0" presId="urn:microsoft.com/office/officeart/2005/8/layout/vList2"/>
    <dgm:cxn modelId="{A16D382A-F9CA-421E-9BA3-ED7C60B62336}" type="presOf" srcId="{5757269D-B673-4A61-8D39-6D9C4EDBF7B9}" destId="{D1E5B354-4B42-450C-8EC9-1874B1020E5D}" srcOrd="0" destOrd="0" presId="urn:microsoft.com/office/officeart/2005/8/layout/vList2"/>
    <dgm:cxn modelId="{4051F560-B9B5-4338-A4E5-129AA59CEC81}" srcId="{5757269D-B673-4A61-8D39-6D9C4EDBF7B9}" destId="{82C3F5E1-E5F4-4B71-9D8B-37A8E9664A80}" srcOrd="3" destOrd="0" parTransId="{D996C95A-BDB4-429C-828F-A29CCA41A189}" sibTransId="{552E5C31-221F-4A79-B4F4-29A5932558DA}"/>
    <dgm:cxn modelId="{A8DCDA74-51BD-413B-8048-CD0417A2CFBE}" type="presParOf" srcId="{D1E5B354-4B42-450C-8EC9-1874B1020E5D}" destId="{3953BA5B-01D5-4212-8D66-99D876A79251}" srcOrd="0" destOrd="0" presId="urn:microsoft.com/office/officeart/2005/8/layout/vList2"/>
    <dgm:cxn modelId="{9C7AC57D-77D4-4E16-9AA9-4B0A2037A73B}" type="presParOf" srcId="{D1E5B354-4B42-450C-8EC9-1874B1020E5D}" destId="{CE132234-67F0-462D-957A-AA2F85CB33F7}" srcOrd="1" destOrd="0" presId="urn:microsoft.com/office/officeart/2005/8/layout/vList2"/>
    <dgm:cxn modelId="{DE8ADE5A-86D0-40BD-AA0E-33C680EACF82}" type="presParOf" srcId="{D1E5B354-4B42-450C-8EC9-1874B1020E5D}" destId="{197EE5FA-5C5C-4D1C-9243-11D9A78B00C3}" srcOrd="2" destOrd="0" presId="urn:microsoft.com/office/officeart/2005/8/layout/vList2"/>
    <dgm:cxn modelId="{7E27D6AB-DB67-4B3B-ADE4-8236D4CD1A0A}" type="presParOf" srcId="{D1E5B354-4B42-450C-8EC9-1874B1020E5D}" destId="{474DD52C-4C20-40F9-89B9-322C05F7B754}" srcOrd="3" destOrd="0" presId="urn:microsoft.com/office/officeart/2005/8/layout/vList2"/>
    <dgm:cxn modelId="{7A92BB5A-5337-48E5-9310-304FCD94C270}" type="presParOf" srcId="{D1E5B354-4B42-450C-8EC9-1874B1020E5D}" destId="{0C4554D6-5413-4E48-83DD-7A0D48DC403E}" srcOrd="4" destOrd="0" presId="urn:microsoft.com/office/officeart/2005/8/layout/vList2"/>
    <dgm:cxn modelId="{051312C2-22CD-49F5-B843-5C19F8EB9984}" type="presParOf" srcId="{D1E5B354-4B42-450C-8EC9-1874B1020E5D}" destId="{4ABC890D-04FC-4861-8E9F-F23644CDDDBB}" srcOrd="5" destOrd="0" presId="urn:microsoft.com/office/officeart/2005/8/layout/vList2"/>
    <dgm:cxn modelId="{C0BA995E-CA6C-4B1A-861C-9A400DB743D8}" type="presParOf" srcId="{D1E5B354-4B42-450C-8EC9-1874B1020E5D}" destId="{834334AC-1D8B-4A4E-8DF2-6ED0412446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CAE9F-B2C4-4BAB-9DB5-BF29EBE9F8A0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5B2C5F-B3D3-46C7-9DEF-6828499B90E2}" type="pres">
      <dgm:prSet presAssocID="{7E6CAE9F-B2C4-4BAB-9DB5-BF29EBE9F8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B6E26-1457-4A6B-AD81-36A9E51E0FDE}" type="presOf" srcId="{7E6CAE9F-B2C4-4BAB-9DB5-BF29EBE9F8A0}" destId="{D45B2C5F-B3D3-46C7-9DEF-6828499B90E2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65B25-26A3-41F1-8D9B-DB6219BCE22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63F50E-BF72-4BED-9854-9BCC49214E9E}">
      <dgm:prSet/>
      <dgm:spPr/>
      <dgm:t>
        <a:bodyPr/>
        <a:lstStyle/>
        <a:p>
          <a:pPr rtl="0"/>
          <a:r>
            <a:rPr lang="ru-RU" dirty="0" smtClean="0"/>
            <a:t>ПЛОДЫ</a:t>
          </a:r>
          <a:endParaRPr lang="ru-RU" dirty="0"/>
        </a:p>
      </dgm:t>
    </dgm:pt>
    <dgm:pt modelId="{5ADDE6A4-AB89-4DFA-929B-417CF197D39D}" type="parTrans" cxnId="{6F98D8D0-96EA-4765-B734-F7070FB6C6E0}">
      <dgm:prSet/>
      <dgm:spPr/>
      <dgm:t>
        <a:bodyPr/>
        <a:lstStyle/>
        <a:p>
          <a:endParaRPr lang="ru-RU" dirty="0"/>
        </a:p>
      </dgm:t>
    </dgm:pt>
    <dgm:pt modelId="{9D96CCD5-B288-49B3-84CE-437FC33C44B2}" type="sibTrans" cxnId="{6F98D8D0-96EA-4765-B734-F7070FB6C6E0}">
      <dgm:prSet/>
      <dgm:spPr/>
      <dgm:t>
        <a:bodyPr/>
        <a:lstStyle/>
        <a:p>
          <a:endParaRPr lang="ru-RU"/>
        </a:p>
      </dgm:t>
    </dgm:pt>
    <dgm:pt modelId="{69F3D99F-0414-45F2-8E00-899F81A76CAF}">
      <dgm:prSet/>
      <dgm:spPr/>
      <dgm:t>
        <a:bodyPr/>
        <a:lstStyle/>
        <a:p>
          <a:pPr rtl="0"/>
          <a:r>
            <a:rPr lang="ru-RU" dirty="0" smtClean="0"/>
            <a:t>КОРЕНЬЯ</a:t>
          </a:r>
          <a:endParaRPr lang="ru-RU" dirty="0"/>
        </a:p>
      </dgm:t>
    </dgm:pt>
    <dgm:pt modelId="{5F316BAD-FA4F-44A0-93BD-184A3003D07E}" type="parTrans" cxnId="{4804A0C1-ACB7-4E9E-8F74-5F841CB45F18}">
      <dgm:prSet/>
      <dgm:spPr/>
      <dgm:t>
        <a:bodyPr/>
        <a:lstStyle/>
        <a:p>
          <a:endParaRPr lang="ru-RU" dirty="0"/>
        </a:p>
      </dgm:t>
    </dgm:pt>
    <dgm:pt modelId="{A45201AA-180C-40D9-A2EF-52D71695AA42}" type="sibTrans" cxnId="{4804A0C1-ACB7-4E9E-8F74-5F841CB45F18}">
      <dgm:prSet/>
      <dgm:spPr/>
      <dgm:t>
        <a:bodyPr/>
        <a:lstStyle/>
        <a:p>
          <a:endParaRPr lang="ru-RU"/>
        </a:p>
      </dgm:t>
    </dgm:pt>
    <dgm:pt modelId="{96325F98-0C8F-4C96-BC45-4C56BCB91FFA}">
      <dgm:prSet/>
      <dgm:spPr/>
      <dgm:t>
        <a:bodyPr/>
        <a:lstStyle/>
        <a:p>
          <a:pPr rtl="0"/>
          <a:r>
            <a:rPr lang="ru-RU" dirty="0" smtClean="0"/>
            <a:t>ТРАВУ</a:t>
          </a:r>
          <a:endParaRPr lang="ru-RU" dirty="0"/>
        </a:p>
      </dgm:t>
    </dgm:pt>
    <dgm:pt modelId="{A04EAE0C-9CC5-40D5-AC9F-77F651AB83D6}" type="parTrans" cxnId="{CD19551B-D660-4B3B-87F9-6D916EB43E98}">
      <dgm:prSet/>
      <dgm:spPr/>
      <dgm:t>
        <a:bodyPr/>
        <a:lstStyle/>
        <a:p>
          <a:endParaRPr lang="ru-RU" dirty="0"/>
        </a:p>
      </dgm:t>
    </dgm:pt>
    <dgm:pt modelId="{8FF53810-A38B-4729-9388-FC1E8058EA69}" type="sibTrans" cxnId="{CD19551B-D660-4B3B-87F9-6D916EB43E98}">
      <dgm:prSet/>
      <dgm:spPr/>
      <dgm:t>
        <a:bodyPr/>
        <a:lstStyle/>
        <a:p>
          <a:endParaRPr lang="ru-RU"/>
        </a:p>
      </dgm:t>
    </dgm:pt>
    <dgm:pt modelId="{B6041C87-BBAC-4FDE-A45B-F1C9FCEFA7BA}">
      <dgm:prSet/>
      <dgm:spPr/>
      <dgm:t>
        <a:bodyPr/>
        <a:lstStyle/>
        <a:p>
          <a:pPr rtl="0"/>
          <a:r>
            <a:rPr lang="ru-RU" dirty="0" smtClean="0"/>
            <a:t>НАСЕКОМЫХ</a:t>
          </a:r>
          <a:endParaRPr lang="ru-RU" dirty="0"/>
        </a:p>
      </dgm:t>
    </dgm:pt>
    <dgm:pt modelId="{AFC71861-5075-48AE-B3A4-B16209E1D70F}" type="parTrans" cxnId="{44771224-E014-46BA-8231-35AB6B54C726}">
      <dgm:prSet/>
      <dgm:spPr/>
      <dgm:t>
        <a:bodyPr/>
        <a:lstStyle/>
        <a:p>
          <a:endParaRPr lang="ru-RU" dirty="0"/>
        </a:p>
      </dgm:t>
    </dgm:pt>
    <dgm:pt modelId="{6D814903-8D2F-4A89-8F19-7A6DB5DB1BDD}" type="sibTrans" cxnId="{44771224-E014-46BA-8231-35AB6B54C726}">
      <dgm:prSet/>
      <dgm:spPr/>
      <dgm:t>
        <a:bodyPr/>
        <a:lstStyle/>
        <a:p>
          <a:endParaRPr lang="ru-RU"/>
        </a:p>
      </dgm:t>
    </dgm:pt>
    <dgm:pt modelId="{1A73601B-BE42-4310-9D61-5B1746A16F80}" type="pres">
      <dgm:prSet presAssocID="{78565B25-26A3-41F1-8D9B-DB6219BCE2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610DB-0371-4581-8297-484F23841003}" type="pres">
      <dgm:prSet presAssocID="{78565B25-26A3-41F1-8D9B-DB6219BCE223}" presName="cycle" presStyleCnt="0"/>
      <dgm:spPr/>
    </dgm:pt>
    <dgm:pt modelId="{86819F82-45CB-4202-8C1D-44F4EB37741F}" type="pres">
      <dgm:prSet presAssocID="{78565B25-26A3-41F1-8D9B-DB6219BCE223}" presName="centerShape" presStyleCnt="0"/>
      <dgm:spPr/>
    </dgm:pt>
    <dgm:pt modelId="{B0FC72F3-77E6-4400-93A1-0D98F751EB9A}" type="pres">
      <dgm:prSet presAssocID="{78565B25-26A3-41F1-8D9B-DB6219BCE223}" presName="connSite" presStyleLbl="node1" presStyleIdx="0" presStyleCnt="5"/>
      <dgm:spPr/>
    </dgm:pt>
    <dgm:pt modelId="{9661853F-631E-4430-BE52-DBFD48F70DB6}" type="pres">
      <dgm:prSet presAssocID="{78565B25-26A3-41F1-8D9B-DB6219BCE223}" presName="visible" presStyleLbl="node1" presStyleIdx="0" presStyleCnt="5" custScaleX="198553" custScaleY="196496" custLinFactNeighborX="-16716" custLinFactNeighborY="221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08425-3504-4AB0-8783-AE3EF809A1DD}" type="pres">
      <dgm:prSet presAssocID="{5ADDE6A4-AB89-4DFA-929B-417CF197D39D}" presName="Name25" presStyleLbl="parChTrans1D1" presStyleIdx="0" presStyleCnt="4"/>
      <dgm:spPr/>
      <dgm:t>
        <a:bodyPr/>
        <a:lstStyle/>
        <a:p>
          <a:endParaRPr lang="ru-RU"/>
        </a:p>
      </dgm:t>
    </dgm:pt>
    <dgm:pt modelId="{2BDED93F-4A6C-4DEA-882A-19013541CDE9}" type="pres">
      <dgm:prSet presAssocID="{6E63F50E-BF72-4BED-9854-9BCC49214E9E}" presName="node" presStyleCnt="0"/>
      <dgm:spPr/>
    </dgm:pt>
    <dgm:pt modelId="{B0CDD934-1235-4602-8E58-A88171E4DB2A}" type="pres">
      <dgm:prSet presAssocID="{6E63F50E-BF72-4BED-9854-9BCC49214E9E}" presName="parentNode" presStyleLbl="node1" presStyleIdx="1" presStyleCnt="5" custLinFactNeighborX="83481" custLinFactNeighborY="38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87259-72A5-41CA-B1F8-B4DD3DD700E4}" type="pres">
      <dgm:prSet presAssocID="{6E63F50E-BF72-4BED-9854-9BCC49214E9E}" presName="childNode" presStyleLbl="revTx" presStyleIdx="0" presStyleCnt="0">
        <dgm:presLayoutVars>
          <dgm:bulletEnabled val="1"/>
        </dgm:presLayoutVars>
      </dgm:prSet>
      <dgm:spPr/>
    </dgm:pt>
    <dgm:pt modelId="{D53BD8F2-B344-4E3D-9DEE-4ABD2009E689}" type="pres">
      <dgm:prSet presAssocID="{5F316BAD-FA4F-44A0-93BD-184A3003D07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62A3FF7E-6457-49FB-B25B-9EA40E13FDDB}" type="pres">
      <dgm:prSet presAssocID="{69F3D99F-0414-45F2-8E00-899F81A76CAF}" presName="node" presStyleCnt="0"/>
      <dgm:spPr/>
    </dgm:pt>
    <dgm:pt modelId="{8E700414-DFB8-47B5-8E5D-E5E138405D6F}" type="pres">
      <dgm:prSet presAssocID="{69F3D99F-0414-45F2-8E00-899F81A76CAF}" presName="parentNode" presStyleLbl="node1" presStyleIdx="2" presStyleCnt="5" custLinFactX="39703" custLinFactNeighborX="100000" custLinFactNeighborY="7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FDA05-0E9F-4C7F-95E8-96CB6C000F07}" type="pres">
      <dgm:prSet presAssocID="{69F3D99F-0414-45F2-8E00-899F81A76CAF}" presName="childNode" presStyleLbl="revTx" presStyleIdx="0" presStyleCnt="0">
        <dgm:presLayoutVars>
          <dgm:bulletEnabled val="1"/>
        </dgm:presLayoutVars>
      </dgm:prSet>
      <dgm:spPr/>
    </dgm:pt>
    <dgm:pt modelId="{2C5B77EA-441D-4ABE-A9C1-67092C20E62F}" type="pres">
      <dgm:prSet presAssocID="{A04EAE0C-9CC5-40D5-AC9F-77F651AB83D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0BB003B-A11A-42F5-A40A-CDECB2248B6F}" type="pres">
      <dgm:prSet presAssocID="{96325F98-0C8F-4C96-BC45-4C56BCB91FFA}" presName="node" presStyleCnt="0"/>
      <dgm:spPr/>
    </dgm:pt>
    <dgm:pt modelId="{A6DA1DB3-A22B-4155-A020-FE4F23BA3561}" type="pres">
      <dgm:prSet presAssocID="{96325F98-0C8F-4C96-BC45-4C56BCB91FFA}" presName="parentNode" presStyleLbl="node1" presStyleIdx="3" presStyleCnt="5" custLinFactX="65655" custLinFactNeighborX="100000" custLinFactNeighborY="157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A21E6-B0CF-4639-B46C-99E84A1071E2}" type="pres">
      <dgm:prSet presAssocID="{96325F98-0C8F-4C96-BC45-4C56BCB91FFA}" presName="childNode" presStyleLbl="revTx" presStyleIdx="0" presStyleCnt="0">
        <dgm:presLayoutVars>
          <dgm:bulletEnabled val="1"/>
        </dgm:presLayoutVars>
      </dgm:prSet>
      <dgm:spPr/>
    </dgm:pt>
    <dgm:pt modelId="{7B7D0AF8-9485-4953-BE61-1B1EDD850080}" type="pres">
      <dgm:prSet presAssocID="{AFC71861-5075-48AE-B3A4-B16209E1D70F}" presName="Name25" presStyleLbl="parChTrans1D1" presStyleIdx="3" presStyleCnt="4"/>
      <dgm:spPr/>
      <dgm:t>
        <a:bodyPr/>
        <a:lstStyle/>
        <a:p>
          <a:endParaRPr lang="ru-RU"/>
        </a:p>
      </dgm:t>
    </dgm:pt>
    <dgm:pt modelId="{135470ED-6779-4C04-9009-ADE920E64914}" type="pres">
      <dgm:prSet presAssocID="{B6041C87-BBAC-4FDE-A45B-F1C9FCEFA7BA}" presName="node" presStyleCnt="0"/>
      <dgm:spPr/>
    </dgm:pt>
    <dgm:pt modelId="{90B399C1-DC04-4879-8FA7-4AE440910744}" type="pres">
      <dgm:prSet presAssocID="{B6041C87-BBAC-4FDE-A45B-F1C9FCEFA7BA}" presName="parentNode" presStyleLbl="node1" presStyleIdx="4" presStyleCnt="5" custLinFactX="28971" custLinFactNeighborX="100000" custLinFactNeighborY="-5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7DE53-05F2-47E2-8EB7-25EE35FAAF90}" type="pres">
      <dgm:prSet presAssocID="{B6041C87-BBAC-4FDE-A45B-F1C9FCEFA7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4771224-E014-46BA-8231-35AB6B54C726}" srcId="{78565B25-26A3-41F1-8D9B-DB6219BCE223}" destId="{B6041C87-BBAC-4FDE-A45B-F1C9FCEFA7BA}" srcOrd="3" destOrd="0" parTransId="{AFC71861-5075-48AE-B3A4-B16209E1D70F}" sibTransId="{6D814903-8D2F-4A89-8F19-7A6DB5DB1BDD}"/>
    <dgm:cxn modelId="{38A6897B-3ED6-43D4-8623-E50D7F14360A}" type="presOf" srcId="{69F3D99F-0414-45F2-8E00-899F81A76CAF}" destId="{8E700414-DFB8-47B5-8E5D-E5E138405D6F}" srcOrd="0" destOrd="0" presId="urn:microsoft.com/office/officeart/2005/8/layout/radial2"/>
    <dgm:cxn modelId="{2A04A616-2D82-4960-9680-8F9A4D4E60C0}" type="presOf" srcId="{5F316BAD-FA4F-44A0-93BD-184A3003D07E}" destId="{D53BD8F2-B344-4E3D-9DEE-4ABD2009E689}" srcOrd="0" destOrd="0" presId="urn:microsoft.com/office/officeart/2005/8/layout/radial2"/>
    <dgm:cxn modelId="{7BA95FC6-8E29-4A42-B877-DBF8DAA4DF97}" type="presOf" srcId="{6E63F50E-BF72-4BED-9854-9BCC49214E9E}" destId="{B0CDD934-1235-4602-8E58-A88171E4DB2A}" srcOrd="0" destOrd="0" presId="urn:microsoft.com/office/officeart/2005/8/layout/radial2"/>
    <dgm:cxn modelId="{CD19551B-D660-4B3B-87F9-6D916EB43E98}" srcId="{78565B25-26A3-41F1-8D9B-DB6219BCE223}" destId="{96325F98-0C8F-4C96-BC45-4C56BCB91FFA}" srcOrd="2" destOrd="0" parTransId="{A04EAE0C-9CC5-40D5-AC9F-77F651AB83D6}" sibTransId="{8FF53810-A38B-4729-9388-FC1E8058EA69}"/>
    <dgm:cxn modelId="{A8978460-6215-42BA-B3C1-FE9FB496BFBE}" type="presOf" srcId="{5ADDE6A4-AB89-4DFA-929B-417CF197D39D}" destId="{4DB08425-3504-4AB0-8783-AE3EF809A1DD}" srcOrd="0" destOrd="0" presId="urn:microsoft.com/office/officeart/2005/8/layout/radial2"/>
    <dgm:cxn modelId="{4804A0C1-ACB7-4E9E-8F74-5F841CB45F18}" srcId="{78565B25-26A3-41F1-8D9B-DB6219BCE223}" destId="{69F3D99F-0414-45F2-8E00-899F81A76CAF}" srcOrd="1" destOrd="0" parTransId="{5F316BAD-FA4F-44A0-93BD-184A3003D07E}" sibTransId="{A45201AA-180C-40D9-A2EF-52D71695AA42}"/>
    <dgm:cxn modelId="{4D48EE7A-7787-48F7-830D-F24BE58551D4}" type="presOf" srcId="{A04EAE0C-9CC5-40D5-AC9F-77F651AB83D6}" destId="{2C5B77EA-441D-4ABE-A9C1-67092C20E62F}" srcOrd="0" destOrd="0" presId="urn:microsoft.com/office/officeart/2005/8/layout/radial2"/>
    <dgm:cxn modelId="{DEBFFBCD-5121-4329-BF3E-01A61712BC95}" type="presOf" srcId="{96325F98-0C8F-4C96-BC45-4C56BCB91FFA}" destId="{A6DA1DB3-A22B-4155-A020-FE4F23BA3561}" srcOrd="0" destOrd="0" presId="urn:microsoft.com/office/officeart/2005/8/layout/radial2"/>
    <dgm:cxn modelId="{906B62C0-5871-4D58-9226-BBA4E9FD6244}" type="presOf" srcId="{78565B25-26A3-41F1-8D9B-DB6219BCE223}" destId="{1A73601B-BE42-4310-9D61-5B1746A16F80}" srcOrd="0" destOrd="0" presId="urn:microsoft.com/office/officeart/2005/8/layout/radial2"/>
    <dgm:cxn modelId="{6F98D8D0-96EA-4765-B734-F7070FB6C6E0}" srcId="{78565B25-26A3-41F1-8D9B-DB6219BCE223}" destId="{6E63F50E-BF72-4BED-9854-9BCC49214E9E}" srcOrd="0" destOrd="0" parTransId="{5ADDE6A4-AB89-4DFA-929B-417CF197D39D}" sibTransId="{9D96CCD5-B288-49B3-84CE-437FC33C44B2}"/>
    <dgm:cxn modelId="{C7CB586A-6678-42D1-8709-7B5F9DEE1018}" type="presOf" srcId="{B6041C87-BBAC-4FDE-A45B-F1C9FCEFA7BA}" destId="{90B399C1-DC04-4879-8FA7-4AE440910744}" srcOrd="0" destOrd="0" presId="urn:microsoft.com/office/officeart/2005/8/layout/radial2"/>
    <dgm:cxn modelId="{79385B26-4B95-452D-858A-CACB2E55096A}" type="presOf" srcId="{AFC71861-5075-48AE-B3A4-B16209E1D70F}" destId="{7B7D0AF8-9485-4953-BE61-1B1EDD850080}" srcOrd="0" destOrd="0" presId="urn:microsoft.com/office/officeart/2005/8/layout/radial2"/>
    <dgm:cxn modelId="{1845483D-CBA7-45DA-A049-6E6F6FA03619}" type="presParOf" srcId="{1A73601B-BE42-4310-9D61-5B1746A16F80}" destId="{BC1610DB-0371-4581-8297-484F23841003}" srcOrd="0" destOrd="0" presId="urn:microsoft.com/office/officeart/2005/8/layout/radial2"/>
    <dgm:cxn modelId="{6371564D-62E9-4E7D-92ED-E0A573ACE624}" type="presParOf" srcId="{BC1610DB-0371-4581-8297-484F23841003}" destId="{86819F82-45CB-4202-8C1D-44F4EB37741F}" srcOrd="0" destOrd="0" presId="urn:microsoft.com/office/officeart/2005/8/layout/radial2"/>
    <dgm:cxn modelId="{9A800E16-D720-4569-95E3-13C61D93E881}" type="presParOf" srcId="{86819F82-45CB-4202-8C1D-44F4EB37741F}" destId="{B0FC72F3-77E6-4400-93A1-0D98F751EB9A}" srcOrd="0" destOrd="0" presId="urn:microsoft.com/office/officeart/2005/8/layout/radial2"/>
    <dgm:cxn modelId="{9F319463-A4EF-4593-9C84-4525C43DA60C}" type="presParOf" srcId="{86819F82-45CB-4202-8C1D-44F4EB37741F}" destId="{9661853F-631E-4430-BE52-DBFD48F70DB6}" srcOrd="1" destOrd="0" presId="urn:microsoft.com/office/officeart/2005/8/layout/radial2"/>
    <dgm:cxn modelId="{D36A9863-3620-4916-8F09-457EFC107EA3}" type="presParOf" srcId="{BC1610DB-0371-4581-8297-484F23841003}" destId="{4DB08425-3504-4AB0-8783-AE3EF809A1DD}" srcOrd="1" destOrd="0" presId="urn:microsoft.com/office/officeart/2005/8/layout/radial2"/>
    <dgm:cxn modelId="{DA45EA15-144E-4B0D-944B-958288925206}" type="presParOf" srcId="{BC1610DB-0371-4581-8297-484F23841003}" destId="{2BDED93F-4A6C-4DEA-882A-19013541CDE9}" srcOrd="2" destOrd="0" presId="urn:microsoft.com/office/officeart/2005/8/layout/radial2"/>
    <dgm:cxn modelId="{7D72215E-E4F6-4495-B2A9-DB12D88C988A}" type="presParOf" srcId="{2BDED93F-4A6C-4DEA-882A-19013541CDE9}" destId="{B0CDD934-1235-4602-8E58-A88171E4DB2A}" srcOrd="0" destOrd="0" presId="urn:microsoft.com/office/officeart/2005/8/layout/radial2"/>
    <dgm:cxn modelId="{4876FCC9-A0F5-4B1D-82A2-F1A2585D4AD5}" type="presParOf" srcId="{2BDED93F-4A6C-4DEA-882A-19013541CDE9}" destId="{B7287259-72A5-41CA-B1F8-B4DD3DD700E4}" srcOrd="1" destOrd="0" presId="urn:microsoft.com/office/officeart/2005/8/layout/radial2"/>
    <dgm:cxn modelId="{CF575381-F018-4F3D-8FC9-6E5DF4DAA02A}" type="presParOf" srcId="{BC1610DB-0371-4581-8297-484F23841003}" destId="{D53BD8F2-B344-4E3D-9DEE-4ABD2009E689}" srcOrd="3" destOrd="0" presId="urn:microsoft.com/office/officeart/2005/8/layout/radial2"/>
    <dgm:cxn modelId="{4F8BA3C4-6D87-4844-9601-F5880D618F07}" type="presParOf" srcId="{BC1610DB-0371-4581-8297-484F23841003}" destId="{62A3FF7E-6457-49FB-B25B-9EA40E13FDDB}" srcOrd="4" destOrd="0" presId="urn:microsoft.com/office/officeart/2005/8/layout/radial2"/>
    <dgm:cxn modelId="{4A34B72F-0CAA-410C-B7C6-EA3BA522EAFA}" type="presParOf" srcId="{62A3FF7E-6457-49FB-B25B-9EA40E13FDDB}" destId="{8E700414-DFB8-47B5-8E5D-E5E138405D6F}" srcOrd="0" destOrd="0" presId="urn:microsoft.com/office/officeart/2005/8/layout/radial2"/>
    <dgm:cxn modelId="{353EDD88-81BF-4FFF-A174-8A8A7B7D9DC2}" type="presParOf" srcId="{62A3FF7E-6457-49FB-B25B-9EA40E13FDDB}" destId="{B03FDA05-0E9F-4C7F-95E8-96CB6C000F07}" srcOrd="1" destOrd="0" presId="urn:microsoft.com/office/officeart/2005/8/layout/radial2"/>
    <dgm:cxn modelId="{97E0E853-1831-4E30-8039-19D225EAF28C}" type="presParOf" srcId="{BC1610DB-0371-4581-8297-484F23841003}" destId="{2C5B77EA-441D-4ABE-A9C1-67092C20E62F}" srcOrd="5" destOrd="0" presId="urn:microsoft.com/office/officeart/2005/8/layout/radial2"/>
    <dgm:cxn modelId="{E2347CB5-139D-4C38-A2B1-D5F84C2FA422}" type="presParOf" srcId="{BC1610DB-0371-4581-8297-484F23841003}" destId="{80BB003B-A11A-42F5-A40A-CDECB2248B6F}" srcOrd="6" destOrd="0" presId="urn:microsoft.com/office/officeart/2005/8/layout/radial2"/>
    <dgm:cxn modelId="{4FAB288F-E944-42B6-A51F-E946CDD143A5}" type="presParOf" srcId="{80BB003B-A11A-42F5-A40A-CDECB2248B6F}" destId="{A6DA1DB3-A22B-4155-A020-FE4F23BA3561}" srcOrd="0" destOrd="0" presId="urn:microsoft.com/office/officeart/2005/8/layout/radial2"/>
    <dgm:cxn modelId="{8AF284EA-006A-4619-AD04-33825F429A92}" type="presParOf" srcId="{80BB003B-A11A-42F5-A40A-CDECB2248B6F}" destId="{1C9A21E6-B0CF-4639-B46C-99E84A1071E2}" srcOrd="1" destOrd="0" presId="urn:microsoft.com/office/officeart/2005/8/layout/radial2"/>
    <dgm:cxn modelId="{07471B1E-B895-46A7-939A-75C23AC73728}" type="presParOf" srcId="{BC1610DB-0371-4581-8297-484F23841003}" destId="{7B7D0AF8-9485-4953-BE61-1B1EDD850080}" srcOrd="7" destOrd="0" presId="urn:microsoft.com/office/officeart/2005/8/layout/radial2"/>
    <dgm:cxn modelId="{31ACCFE5-054A-42D3-8882-B01348C2E5A8}" type="presParOf" srcId="{BC1610DB-0371-4581-8297-484F23841003}" destId="{135470ED-6779-4C04-9009-ADE920E64914}" srcOrd="8" destOrd="0" presId="urn:microsoft.com/office/officeart/2005/8/layout/radial2"/>
    <dgm:cxn modelId="{25D28906-1780-4EA9-B095-AB53D9AB6A3F}" type="presParOf" srcId="{135470ED-6779-4C04-9009-ADE920E64914}" destId="{90B399C1-DC04-4879-8FA7-4AE440910744}" srcOrd="0" destOrd="0" presId="urn:microsoft.com/office/officeart/2005/8/layout/radial2"/>
    <dgm:cxn modelId="{9F41B315-B247-470D-B579-C8BCDAE38FC1}" type="presParOf" srcId="{135470ED-6779-4C04-9009-ADE920E64914}" destId="{5B77DE53-05F2-47E2-8EB7-25EE35FAAF9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3BA5B-01D5-4212-8D66-99D876A79251}">
      <dsp:nvSpPr>
        <dsp:cNvPr id="0" name=""/>
        <dsp:cNvSpPr/>
      </dsp:nvSpPr>
      <dsp:spPr>
        <a:xfrm>
          <a:off x="0" y="43416"/>
          <a:ext cx="806489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43416"/>
        <a:ext cx="8064896" cy="898560"/>
      </dsp:txXfrm>
    </dsp:sp>
    <dsp:sp modelId="{197EE5FA-5C5C-4D1C-9243-11D9A78B00C3}">
      <dsp:nvSpPr>
        <dsp:cNvPr id="0" name=""/>
        <dsp:cNvSpPr/>
      </dsp:nvSpPr>
      <dsp:spPr>
        <a:xfrm>
          <a:off x="0" y="1011096"/>
          <a:ext cx="806489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 </a:t>
          </a:r>
          <a:r>
            <a:rPr lang="ru-RU" sz="2400" b="1" kern="1200" dirty="0" err="1" smtClean="0"/>
            <a:t>юго</a:t>
          </a:r>
          <a:r>
            <a:rPr lang="en-US" sz="2400" b="1" kern="1200" dirty="0" smtClean="0"/>
            <a:t>-</a:t>
          </a:r>
          <a:r>
            <a:rPr lang="ru-RU" sz="2400" b="1" kern="1200" dirty="0" smtClean="0"/>
            <a:t>западе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Dromaius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novaehollandiae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rothschildi</a:t>
          </a:r>
          <a:r>
            <a:rPr lang="en-US" sz="2400" kern="1200" dirty="0" smtClean="0"/>
            <a:t>, </a:t>
          </a:r>
          <a:r>
            <a:rPr lang="ru-RU" sz="2400" kern="1200" dirty="0" smtClean="0"/>
            <a:t>тёмный</a:t>
          </a:r>
          <a:r>
            <a:rPr lang="en-US" sz="2400" kern="1200" dirty="0" smtClean="0"/>
            <a:t>.</a:t>
          </a:r>
          <a:endParaRPr lang="ru-RU" sz="2400" kern="1200" dirty="0"/>
        </a:p>
      </dsp:txBody>
      <dsp:txXfrm>
        <a:off x="0" y="1011096"/>
        <a:ext cx="8064896" cy="898560"/>
      </dsp:txXfrm>
    </dsp:sp>
    <dsp:sp modelId="{0C4554D6-5413-4E48-83DD-7A0D48DC403E}">
      <dsp:nvSpPr>
        <dsp:cNvPr id="0" name=""/>
        <dsp:cNvSpPr/>
      </dsp:nvSpPr>
      <dsp:spPr>
        <a:xfrm>
          <a:off x="0" y="0"/>
          <a:ext cx="806489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 </a:t>
          </a:r>
          <a:r>
            <a:rPr lang="ru-RU" sz="2400" b="1" kern="1200" dirty="0" err="1" smtClean="0"/>
            <a:t>юго</a:t>
          </a:r>
          <a:r>
            <a:rPr lang="en-US" sz="2400" b="1" kern="1200" dirty="0" smtClean="0"/>
            <a:t>-</a:t>
          </a:r>
          <a:r>
            <a:rPr lang="ru-RU" sz="2400" b="1" kern="1200" dirty="0" smtClean="0"/>
            <a:t>востоке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Dromaius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novaehollandiae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novaehollandiae</a:t>
          </a:r>
          <a:endParaRPr lang="ru-RU" sz="2400" kern="1200" dirty="0"/>
        </a:p>
      </dsp:txBody>
      <dsp:txXfrm>
        <a:off x="0" y="0"/>
        <a:ext cx="8064896" cy="898560"/>
      </dsp:txXfrm>
    </dsp:sp>
    <dsp:sp modelId="{834334AC-1D8B-4A4E-8DF2-6ED0412446E0}">
      <dsp:nvSpPr>
        <dsp:cNvPr id="0" name=""/>
        <dsp:cNvSpPr/>
      </dsp:nvSpPr>
      <dsp:spPr>
        <a:xfrm>
          <a:off x="0" y="2161408"/>
          <a:ext cx="806489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 севере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Dromaius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novaehollandiae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woodwardi</a:t>
          </a:r>
          <a:r>
            <a:rPr lang="en-US" sz="2400" kern="1200" dirty="0" smtClean="0"/>
            <a:t>, </a:t>
          </a:r>
          <a:r>
            <a:rPr lang="ru-RU" sz="2400" kern="1200" dirty="0" smtClean="0"/>
            <a:t>тонкий и бледный</a:t>
          </a:r>
          <a:endParaRPr lang="ru-RU" sz="2400" kern="1200" dirty="0"/>
        </a:p>
      </dsp:txBody>
      <dsp:txXfrm>
        <a:off x="0" y="2161408"/>
        <a:ext cx="8064896" cy="898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D0AF8-9485-4953-BE61-1B1EDD850080}">
      <dsp:nvSpPr>
        <dsp:cNvPr id="0" name=""/>
        <dsp:cNvSpPr/>
      </dsp:nvSpPr>
      <dsp:spPr>
        <a:xfrm rot="2216143">
          <a:off x="3496040" y="3632430"/>
          <a:ext cx="1809451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1809451" y="21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77EA-441D-4ABE-A9C1-67092C20E62F}">
      <dsp:nvSpPr>
        <dsp:cNvPr id="0" name=""/>
        <dsp:cNvSpPr/>
      </dsp:nvSpPr>
      <dsp:spPr>
        <a:xfrm rot="830430">
          <a:off x="3640302" y="3045422"/>
          <a:ext cx="2569796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569796" y="21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BD8F2-B344-4E3D-9DEE-4ABD2009E689}">
      <dsp:nvSpPr>
        <dsp:cNvPr id="0" name=""/>
        <dsp:cNvSpPr/>
      </dsp:nvSpPr>
      <dsp:spPr>
        <a:xfrm rot="20942818">
          <a:off x="3657188" y="2219806"/>
          <a:ext cx="2241991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241991" y="21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08425-3504-4AB0-8783-AE3EF809A1DD}">
      <dsp:nvSpPr>
        <dsp:cNvPr id="0" name=""/>
        <dsp:cNvSpPr/>
      </dsp:nvSpPr>
      <dsp:spPr>
        <a:xfrm rot="19337366">
          <a:off x="3553664" y="1667643"/>
          <a:ext cx="1186700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1186700" y="21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1853F-631E-4430-BE52-DBFD48F70DB6}">
      <dsp:nvSpPr>
        <dsp:cNvPr id="0" name=""/>
        <dsp:cNvSpPr/>
      </dsp:nvSpPr>
      <dsp:spPr>
        <a:xfrm>
          <a:off x="684070" y="1080120"/>
          <a:ext cx="3936461" cy="38956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D934-1235-4602-8E58-A88171E4DB2A}">
      <dsp:nvSpPr>
        <dsp:cNvPr id="0" name=""/>
        <dsp:cNvSpPr/>
      </dsp:nvSpPr>
      <dsp:spPr>
        <a:xfrm>
          <a:off x="4500501" y="432050"/>
          <a:ext cx="1109860" cy="1109860"/>
        </a:xfrm>
        <a:prstGeom prst="ellipse">
          <a:avLst/>
        </a:prstGeom>
        <a:solidFill>
          <a:schemeClr val="accent2">
            <a:hueOff val="-40798"/>
            <a:satOff val="-2358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ПЛОДЫ</a:t>
          </a:r>
          <a:endParaRPr lang="ru-RU" sz="1100" kern="1200" dirty="0"/>
        </a:p>
      </dsp:txBody>
      <dsp:txXfrm>
        <a:off x="4500501" y="432050"/>
        <a:ext cx="1109860" cy="1109860"/>
      </dsp:txXfrm>
    </dsp:sp>
    <dsp:sp modelId="{8E700414-DFB8-47B5-8E5D-E5E138405D6F}">
      <dsp:nvSpPr>
        <dsp:cNvPr id="0" name=""/>
        <dsp:cNvSpPr/>
      </dsp:nvSpPr>
      <dsp:spPr>
        <a:xfrm>
          <a:off x="5868649" y="1368152"/>
          <a:ext cx="1109860" cy="1109860"/>
        </a:xfrm>
        <a:prstGeom prst="ellipse">
          <a:avLst/>
        </a:prstGeom>
        <a:solidFill>
          <a:schemeClr val="accent2">
            <a:hueOff val="-81596"/>
            <a:satOff val="-471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КОРЕНЬЯ</a:t>
          </a:r>
          <a:endParaRPr lang="ru-RU" sz="1100" kern="1200" dirty="0"/>
        </a:p>
      </dsp:txBody>
      <dsp:txXfrm>
        <a:off x="5868649" y="1368152"/>
        <a:ext cx="1109860" cy="1109860"/>
      </dsp:txXfrm>
    </dsp:sp>
    <dsp:sp modelId="{A6DA1DB3-A22B-4155-A020-FE4F23BA3561}">
      <dsp:nvSpPr>
        <dsp:cNvPr id="0" name=""/>
        <dsp:cNvSpPr/>
      </dsp:nvSpPr>
      <dsp:spPr>
        <a:xfrm>
          <a:off x="6156680" y="2952325"/>
          <a:ext cx="1109860" cy="1109860"/>
        </a:xfrm>
        <a:prstGeom prst="ellipse">
          <a:avLst/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ТРАВУ</a:t>
          </a:r>
          <a:endParaRPr lang="ru-RU" sz="1100" kern="1200" dirty="0"/>
        </a:p>
      </dsp:txBody>
      <dsp:txXfrm>
        <a:off x="6156680" y="2952325"/>
        <a:ext cx="1109860" cy="1109860"/>
      </dsp:txXfrm>
    </dsp:sp>
    <dsp:sp modelId="{90B399C1-DC04-4879-8FA7-4AE440910744}">
      <dsp:nvSpPr>
        <dsp:cNvPr id="0" name=""/>
        <dsp:cNvSpPr/>
      </dsp:nvSpPr>
      <dsp:spPr>
        <a:xfrm>
          <a:off x="5004557" y="3960443"/>
          <a:ext cx="1189544" cy="1189544"/>
        </a:xfrm>
        <a:prstGeom prst="ellipse">
          <a:avLst/>
        </a:prstGeom>
        <a:solidFill>
          <a:schemeClr val="accent2">
            <a:hueOff val="-163191"/>
            <a:satOff val="-943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НАСЕКОМЫХ</a:t>
          </a:r>
          <a:endParaRPr lang="ru-RU" sz="1100" kern="1200" dirty="0"/>
        </a:p>
      </dsp:txBody>
      <dsp:txXfrm>
        <a:off x="5004557" y="3960443"/>
        <a:ext cx="1189544" cy="1189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ivotnie.com/wp-content/uploads/2011/12/emu_3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Emoe.jpg?uselang=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moe.jpg?uselang=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ЭМУ</a:t>
            </a:r>
            <a:endParaRPr lang="ru-RU" dirty="0"/>
          </a:p>
        </p:txBody>
      </p:sp>
      <p:pic>
        <p:nvPicPr>
          <p:cNvPr id="8" name="Содержимое 7" descr="эму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7930" y="2197894"/>
            <a:ext cx="432054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И ЭМУ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Эму использовались в качестве пищи коренными австралийцами и ранними европейскими поселенцами.</a:t>
            </a:r>
          </a:p>
          <a:p>
            <a:r>
              <a:rPr lang="ru-RU" dirty="0" smtClean="0"/>
              <a:t>Жир эму использовали для заправки ламп. </a:t>
            </a:r>
          </a:p>
          <a:p>
            <a:r>
              <a:rPr lang="ru-RU" dirty="0" smtClean="0"/>
              <a:t>Австралийские фермеры считают, что эму портят посевы, топчут отведённые для овец пастбища, потому эти птицы истребляются тысячами. </a:t>
            </a:r>
          </a:p>
          <a:p>
            <a:r>
              <a:rPr lang="ru-RU" dirty="0" smtClean="0"/>
              <a:t>Мясо эму оказалось годным в пищу.</a:t>
            </a:r>
          </a:p>
          <a:p>
            <a:r>
              <a:rPr lang="ru-RU" dirty="0" smtClean="0"/>
              <a:t>Из яиц вытапливают пищевое масло.</a:t>
            </a:r>
          </a:p>
          <a:p>
            <a:endParaRPr lang="ru-RU" dirty="0"/>
          </a:p>
        </p:txBody>
      </p:sp>
      <p:pic>
        <p:nvPicPr>
          <p:cNvPr id="4" name="Рисунок 3" descr="http://banana.by/uploads/posts/thumbs/1225623323_p6030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4130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6283424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Эму был важным источником мяса для аборигенов Австралии. </a:t>
            </a:r>
          </a:p>
          <a:p>
            <a:r>
              <a:rPr lang="ru-RU" dirty="0" smtClean="0"/>
              <a:t>Жир эму использовался в качестве лекарства и втирался в кожу. Он также служил в качестве ценной смазки. Традиционные краски для церемониальных украшений тела изготавливали из жира, смешанного с ольхой.</a:t>
            </a:r>
          </a:p>
          <a:p>
            <a:r>
              <a:rPr lang="ru-RU" dirty="0" smtClean="0"/>
              <a:t>Главным образом эму разводят ради мяса, кожи и масла.</a:t>
            </a:r>
          </a:p>
          <a:p>
            <a:r>
              <a:rPr lang="ru-RU" dirty="0" smtClean="0"/>
              <a:t>Жир используют для изготовления косметики, биологически активных добавок и лечебных веществ. </a:t>
            </a:r>
          </a:p>
          <a:p>
            <a:r>
              <a:rPr lang="ru-RU" dirty="0" smtClean="0"/>
              <a:t>Кожа эму имеет характерную узорную поверхность из-за поднятых в области пера фолликулов, поэтому она используется для изготовления бумажников, обуви. </a:t>
            </a:r>
          </a:p>
          <a:p>
            <a:r>
              <a:rPr lang="ru-RU" dirty="0" smtClean="0"/>
              <a:t>Перья и яйца используются в декоративно-прикладном искусстве и ремесле.</a:t>
            </a:r>
          </a:p>
          <a:p>
            <a:endParaRPr lang="ru-RU" dirty="0"/>
          </a:p>
        </p:txBody>
      </p:sp>
      <p:pic>
        <p:nvPicPr>
          <p:cNvPr id="4" name="Рисунок 3" descr="http://ua.all.biz/img/ua/catalog/89433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974" y="1025436"/>
            <a:ext cx="2550026" cy="583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ru-RU" b="1" dirty="0" smtClean="0"/>
              <a:t>Эму - </a:t>
            </a:r>
            <a:r>
              <a:rPr lang="ru-RU" dirty="0" smtClean="0"/>
              <a:t>это большая нелетающая птица.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Длина</a:t>
            </a:r>
            <a:r>
              <a:rPr lang="ru-RU" dirty="0" smtClean="0"/>
              <a:t> 150—190 см</a:t>
            </a:r>
          </a:p>
          <a:p>
            <a:r>
              <a:rPr lang="ru-RU" b="1" dirty="0" smtClean="0"/>
              <a:t>Вес</a:t>
            </a:r>
            <a:r>
              <a:rPr lang="ru-RU" dirty="0" smtClean="0"/>
              <a:t> 30—55 кг</a:t>
            </a:r>
          </a:p>
          <a:p>
            <a:r>
              <a:rPr lang="ru-RU" dirty="0" smtClean="0"/>
              <a:t> Эму способен бежать со </a:t>
            </a:r>
            <a:r>
              <a:rPr lang="ru-RU" b="1" dirty="0" smtClean="0"/>
              <a:t>скоростью</a:t>
            </a:r>
            <a:r>
              <a:rPr lang="ru-RU" dirty="0" smtClean="0"/>
              <a:t> 50 км/ч. Их длинные ноги позволяют делать </a:t>
            </a:r>
            <a:r>
              <a:rPr lang="ru-RU" b="1" dirty="0" smtClean="0"/>
              <a:t>шаги</a:t>
            </a:r>
            <a:r>
              <a:rPr lang="ru-RU" dirty="0" smtClean="0"/>
              <a:t> до 275 см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Эму">
            <a:hlinkClick r:id="rId2" tooltip="&quot;Эму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2526030" cy="26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Существует три подвида эму в Австралии: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755576" y="2780928"/>
          <a:ext cx="80648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im0-tub-ru.yandex.net/i?id=331388382-18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8640"/>
            <a:ext cx="1991995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 АВСТРАЛИИ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112568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Эта замечательная птица - государственный символ Австралии, она изображена на гербе рядом с кенгуру. Эму внешним своим видом похож на страуса, поэтому его часто называют страусом эму.</a:t>
            </a:r>
          </a:p>
          <a:p>
            <a:endParaRPr lang="ru-RU" dirty="0"/>
          </a:p>
        </p:txBody>
      </p:sp>
      <p:pic>
        <p:nvPicPr>
          <p:cNvPr id="5" name="Содержимое 4" descr="http://www.zooplandia.ru/upload/17939958/file/-/%D0%B3%D0%B5%D1%80%D0%B1_%D0%B0%D0%B2%D1%81%D1%82%D1%80%D0%B0%D0%BB%D0%B8%D0%B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196752"/>
            <a:ext cx="2804120" cy="4929411"/>
          </a:xfrm>
        </p:spPr>
        <p:txBody>
          <a:bodyPr/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ru-RU" dirty="0" smtClean="0"/>
              <a:t>ТАСМАНИЯ</a:t>
            </a:r>
            <a:endParaRPr lang="ru-RU" dirty="0"/>
          </a:p>
        </p:txBody>
      </p:sp>
      <p:pic>
        <p:nvPicPr>
          <p:cNvPr id="7170" name="Picture 2" descr="http://www.infokart.ru/wp-content/uploads/2011/01/karta_avstralii_na_russkom_yazi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771519" cy="504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7544" y="908720"/>
          <a:ext cx="82192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ВРАГИ ЭМУ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3380184" cy="5544616"/>
          </a:xfrm>
        </p:spPr>
        <p:txBody>
          <a:bodyPr/>
          <a:lstStyle/>
          <a:p>
            <a:r>
              <a:rPr lang="ru-RU" dirty="0" smtClean="0"/>
              <a:t>Динго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Орёл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05400" y="1124744"/>
            <a:ext cx="4038600" cy="5472608"/>
          </a:xfrm>
        </p:spPr>
        <p:txBody>
          <a:bodyPr/>
          <a:lstStyle/>
          <a:p>
            <a:r>
              <a:rPr lang="ru-RU" dirty="0" smtClean="0"/>
              <a:t>Ястреб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115616" y="1988840"/>
            <a:ext cx="1857401" cy="138651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1187624" y="4509120"/>
            <a:ext cx="1857401" cy="138651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473146" y="4461356"/>
            <a:ext cx="1857401" cy="138651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436096" y="1916832"/>
            <a:ext cx="1857401" cy="138651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ЯЙЦО</a:t>
            </a:r>
            <a:endParaRPr lang="ru-RU" dirty="0"/>
          </a:p>
        </p:txBody>
      </p:sp>
      <p:pic>
        <p:nvPicPr>
          <p:cNvPr id="4" name="Содержимое 3" descr="http://australia-world.ru/images/photos/medium/fc1bcddd7ed130ba7682a95a6f1bdbf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340768"/>
            <a:ext cx="3810000" cy="23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707632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За один раз птица может снести до 20 темно сине-зеленых яиц с очень твердой скорлупой. </a:t>
            </a:r>
          </a:p>
          <a:p>
            <a:r>
              <a:rPr lang="ru-RU" dirty="0" smtClean="0"/>
              <a:t>Одно яйцо ЭМУ вмещает в себя 10 куриных яиц, а желток у них может быть очень бледным по сравнению с яйцами других птиц.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im6-tub-ru.yandex.net/i?id=67765888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5419328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Эму не любит, как страусы, купаться в песке, он предпочитает воду, причём неплохо плавает несмотря на свои массивные размеры. Спит животное ночью и начинает располагаться на закате, хотя оно не спит непрерывно в течение всей ночи. Эму может вставать за ночь 8 раз. Для того, чтобы наступила фаза глубокого сна, эму сидит на лапах и начинает входить в сонное состояние. Однако при этом состоянии он может реагировать на визуальные и звуковые раздражители и перебить сон. Если же этих раздражителей нет, фаза глубокого сна начнётся через 20 минут. После глубокого сна эму просыпается через каждые 90—120 минут. В целом эму спит около 7 часов в день.</a:t>
            </a:r>
          </a:p>
          <a:p>
            <a:endParaRPr lang="ru-RU" dirty="0"/>
          </a:p>
        </p:txBody>
      </p:sp>
      <p:pic>
        <p:nvPicPr>
          <p:cNvPr id="4" name="Рисунок 3" descr="http://australia-world.ru/images/photos/medium/60e3ec1cb2fb28dd7ffc957377652d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564591" cy="18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му">
            <a:hlinkClick r:id="rId3" tooltip="&quot;Эму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526030" cy="26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299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ЭМУ</vt:lpstr>
      <vt:lpstr>ВНЕШНИЙ ВИД</vt:lpstr>
      <vt:lpstr>КЛАССИФИКАЦИЯ</vt:lpstr>
      <vt:lpstr>СИМВОЛ АВСТРАЛИИ</vt:lpstr>
      <vt:lpstr>РАСПРОСТРАНЕНИЕ</vt:lpstr>
      <vt:lpstr>питание</vt:lpstr>
      <vt:lpstr>ВРАГИ ЭМУ</vt:lpstr>
      <vt:lpstr>ЯЙЦО</vt:lpstr>
      <vt:lpstr>ОБРАЗ ЖИЗНИ</vt:lpstr>
      <vt:lpstr>ЧЕЛОВЕК И ЭМУ</vt:lpstr>
      <vt:lpstr>ЭКОНОМИЧЕСКОЕ ЗНАЧЕНИЕ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СТРАУС ЭМУ</dc:title>
  <dc:creator>User</dc:creator>
  <cp:lastModifiedBy>User</cp:lastModifiedBy>
  <cp:revision>30</cp:revision>
  <dcterms:created xsi:type="dcterms:W3CDTF">2013-01-18T12:40:12Z</dcterms:created>
  <dcterms:modified xsi:type="dcterms:W3CDTF">2013-01-21T14:47:14Z</dcterms:modified>
</cp:coreProperties>
</file>