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37" autoAdjust="0"/>
  </p:normalViewPr>
  <p:slideViewPr>
    <p:cSldViewPr>
      <p:cViewPr>
        <p:scale>
          <a:sx n="66" d="100"/>
          <a:sy n="66" d="100"/>
        </p:scale>
        <p:origin x="-636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C97B40-C098-4324-8259-F57153EE6C3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7A36B2-A3A3-47D3-BC48-FEEAA9D793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4632" cy="1152128"/>
          </a:xfrm>
        </p:spPr>
        <p:txBody>
          <a:bodyPr/>
          <a:lstStyle/>
          <a:p>
            <a:pPr algn="ctr"/>
            <a:r>
              <a:rPr lang="ru-RU" dirty="0" smtClean="0"/>
              <a:t>Наш </a:t>
            </a:r>
            <a:r>
              <a:rPr lang="ru-RU" dirty="0" err="1" smtClean="0"/>
              <a:t>заводоуковск</a:t>
            </a:r>
            <a:endParaRPr lang="ru-RU" dirty="0"/>
          </a:p>
        </p:txBody>
      </p:sp>
      <p:pic>
        <p:nvPicPr>
          <p:cNvPr id="1027" name="Picture 3" descr="C:\Users\1\Desktop\P1070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63603">
            <a:off x="793193" y="2144187"/>
            <a:ext cx="3624064" cy="3438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1\Desktop\photo-010-zavodoukovsk-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2911">
            <a:off x="4507566" y="2379529"/>
            <a:ext cx="4143375" cy="3197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958607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362">
            <a:off x="762000" y="1090613"/>
            <a:ext cx="3377952" cy="2986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1\Desktop\665735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8629">
            <a:off x="4463485" y="1530705"/>
            <a:ext cx="4098032" cy="3001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1\Desktop\64168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8942">
            <a:off x="372129" y="3709421"/>
            <a:ext cx="3398103" cy="2581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1\Desktop\47484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38845">
            <a:off x="4781237" y="3830832"/>
            <a:ext cx="3130824" cy="2550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В 2001 году Заводоуковск стал обладателем гранта в проекте «Стратегия развития малых городов», реализуемого рамках Федеральной Программы «Малые города России».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2005 году ведено в эксплуатацию новое здание Свято-Георгиевская церкви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885563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00808"/>
            <a:ext cx="4191000" cy="3960440"/>
          </a:xfrm>
        </p:spPr>
      </p:pic>
      <p:pic>
        <p:nvPicPr>
          <p:cNvPr id="6" name="Содержимое 5" descr="-lulfztapszsorqjpgxslkhf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343400" cy="39359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um_za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34" b="143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5533218"/>
            <a:ext cx="3419872" cy="768350"/>
          </a:xfrm>
        </p:spPr>
        <p:txBody>
          <a:bodyPr/>
          <a:lstStyle/>
          <a:p>
            <a:r>
              <a:rPr lang="ru-RU" dirty="0" smtClean="0"/>
              <a:t>Презентацию подготовила Костенко Е.С. Воспитатель </a:t>
            </a:r>
            <a:r>
              <a:rPr lang="ru-RU" dirty="0" err="1" smtClean="0"/>
              <a:t>д</a:t>
            </a:r>
            <a:r>
              <a:rPr lang="ru-RU" dirty="0" smtClean="0"/>
              <a:t>/с «Светлячок» с.Падун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alibri" pitchFamily="34" charset="0"/>
              </a:rPr>
              <a:t>Заводоуковск- город, который расположен на притоке Тобола – реке Большой </a:t>
            </a:r>
            <a:r>
              <a:rPr lang="ru-RU" sz="1800" b="1" dirty="0" err="1" smtClean="0">
                <a:latin typeface="Calibri" pitchFamily="34" charset="0"/>
              </a:rPr>
              <a:t>Ук</a:t>
            </a:r>
            <a:r>
              <a:rPr lang="ru-RU" sz="1800" b="1" dirty="0" smtClean="0">
                <a:latin typeface="Calibri" pitchFamily="34" charset="0"/>
              </a:rPr>
              <a:t> (</a:t>
            </a:r>
            <a:r>
              <a:rPr lang="ru-RU" sz="1800" b="1" dirty="0" err="1" smtClean="0">
                <a:latin typeface="Calibri" pitchFamily="34" charset="0"/>
              </a:rPr>
              <a:t>Ук</a:t>
            </a:r>
            <a:r>
              <a:rPr lang="ru-RU" sz="1800" b="1" dirty="0" smtClean="0">
                <a:latin typeface="Calibri" pitchFamily="34" charset="0"/>
              </a:rPr>
              <a:t> происходит от татарского слова «стрела») и находится в 96 км от его областного центра – города </a:t>
            </a:r>
            <a:r>
              <a:rPr lang="ru-RU" sz="1800" b="1" dirty="0" smtClean="0">
                <a:latin typeface="Calibri" pitchFamily="34" charset="0"/>
              </a:rPr>
              <a:t>Тюмени</a:t>
            </a:r>
            <a:endParaRPr lang="ru-RU" sz="1800" b="1" dirty="0">
              <a:latin typeface="Calibri" pitchFamily="34" charset="0"/>
            </a:endParaRPr>
          </a:p>
        </p:txBody>
      </p:sp>
      <p:pic>
        <p:nvPicPr>
          <p:cNvPr id="4" name="Содержимое 3" descr="12436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552728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Символика 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 </a:t>
            </a:r>
            <a:r>
              <a:rPr lang="ru-RU" sz="3100" b="1" dirty="0" smtClean="0">
                <a:solidFill>
                  <a:srgbClr val="0070C0"/>
                </a:solidFill>
                <a:latin typeface="Calibri" pitchFamily="34" charset="0"/>
              </a:rPr>
              <a:t>Геральдическое описание Герба</a:t>
            </a:r>
            <a:endParaRPr lang="ru-RU" sz="31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лазоревом поле серебряное мельничное колесо, пронизанное двумя золотыми стрелами накрест и сопровождаемое сверху алхимическим знаком </a:t>
            </a:r>
            <a:r>
              <a:rPr lang="ru-RU" dirty="0" err="1" smtClean="0"/>
              <a:t>aqua</a:t>
            </a:r>
            <a:r>
              <a:rPr lang="ru-RU" dirty="0" smtClean="0"/>
              <a:t> </a:t>
            </a:r>
            <a:r>
              <a:rPr lang="ru-RU" dirty="0" err="1" smtClean="0"/>
              <a:t>vita</a:t>
            </a:r>
            <a:r>
              <a:rPr lang="ru-RU" dirty="0" smtClean="0"/>
              <a:t> последнего металла в виде трезубца с крестообразной рукояткой, на остриях которого и между ними помещены кольца.</a:t>
            </a:r>
          </a:p>
          <a:p>
            <a:r>
              <a:rPr lang="ru-RU" dirty="0" smtClean="0"/>
              <a:t>Щит увенчан муниципальной короной установленного образца.</a:t>
            </a:r>
          </a:p>
          <a:p>
            <a:endParaRPr lang="ru-RU" dirty="0"/>
          </a:p>
        </p:txBody>
      </p:sp>
      <p:pic>
        <p:nvPicPr>
          <p:cNvPr id="5" name="Содержимое 4" descr="nizhta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888432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20688"/>
            <a:ext cx="8686800" cy="540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Обоснование символики Герба муниципального образования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</a:rPr>
              <a:t>Заводоуковский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городской округ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  </a:t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Лазоревый (синий) цвет гербового поля символизирует простор, благородство как свойство души, а также, мирный труд.</a:t>
            </a:r>
            <a:b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В качестве гласной эмблемы присутствуют стрелы – «УК» - стрела, также косвенное указание на охотничьи традиции, как следствие богатства животного мира территории района.</a:t>
            </a:r>
            <a:b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Мельничное колесо символизирует обилие хлебов и их переработку. Историческая связь: Ялуторовск, в свое время получил серебряное мельничное колесо в герб как признание богатства уезда водяными мельницами, в чем значимую роль сыграло наличие большого числа таковых на территории нынешнего </a:t>
            </a: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</a:rPr>
              <a:t>Заводоуковского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 района, в то время входившего в </a:t>
            </a: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</a:rPr>
              <a:t>Ялуторовский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 уезд.</a:t>
            </a:r>
            <a:b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Знак </a:t>
            </a: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</a:rPr>
              <a:t>aqua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</a:rPr>
              <a:t>vita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 (</a:t>
            </a: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</a:rPr>
              <a:t>аква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 вита) – символ спирта – спиртовое производство, обусловленное кристально чистой и мягкой водой родниковых ключей реки </a:t>
            </a: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</a:rPr>
              <a:t>Ук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, явилось основным фактором развития села </a:t>
            </a:r>
            <a:r>
              <a:rPr lang="ru-RU" sz="2000" b="1" dirty="0" err="1" smtClean="0">
                <a:solidFill>
                  <a:srgbClr val="0070C0"/>
                </a:solidFill>
                <a:latin typeface="Calibri" pitchFamily="34" charset="0"/>
              </a:rPr>
              <a:t>Уковского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 в город Заводоуковск</a:t>
            </a:r>
            <a:r>
              <a:rPr lang="ru-RU" sz="1600" dirty="0" smtClean="0">
                <a:latin typeface="Calibri" pitchFamily="34" charset="0"/>
              </a:rPr>
              <a:t>.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флаг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54712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Прямоугольное полотнище синего цвета с соотношением длин высоты к длине 2:3 с изображением фигур Герба муниципального образования </a:t>
            </a:r>
            <a:r>
              <a:rPr lang="ru-RU" dirty="0" err="1" smtClean="0">
                <a:solidFill>
                  <a:srgbClr val="0070C0"/>
                </a:solidFill>
              </a:rPr>
              <a:t>Заводоуковский</a:t>
            </a:r>
            <a:r>
              <a:rPr lang="ru-RU" dirty="0" smtClean="0">
                <a:solidFill>
                  <a:srgbClr val="0070C0"/>
                </a:solidFill>
              </a:rPr>
              <a:t> район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1\Desktop\zavodoukovsk_city_f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489654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178696" cy="5904656"/>
          </a:xfrm>
        </p:spPr>
        <p:txBody>
          <a:bodyPr/>
          <a:lstStyle/>
          <a:p>
            <a:r>
              <a:rPr lang="ru-RU" sz="2400" b="1" u="sng" dirty="0" smtClean="0">
                <a:latin typeface="Calibri" pitchFamily="34" charset="0"/>
              </a:rPr>
              <a:t>Историческая справа</a:t>
            </a:r>
          </a:p>
          <a:p>
            <a:r>
              <a:rPr lang="ru-RU" sz="2000" dirty="0" smtClean="0">
                <a:latin typeface="Calibri" pitchFamily="34" charset="0"/>
              </a:rPr>
              <a:t>Первые люди появились на </a:t>
            </a:r>
            <a:r>
              <a:rPr lang="ru-RU" sz="2000" dirty="0" err="1" smtClean="0">
                <a:latin typeface="Calibri" pitchFamily="34" charset="0"/>
              </a:rPr>
              <a:t>Заводоуковской</a:t>
            </a:r>
            <a:r>
              <a:rPr lang="ru-RU" sz="2000" dirty="0" smtClean="0">
                <a:latin typeface="Calibri" pitchFamily="34" charset="0"/>
              </a:rPr>
              <a:t> земле более шести тысяч лет назад. Это были древние Угры - рыболовы и охотники. Летели над нашей землёй тысячелетия, проносились по ней племена и народы. Были среди них и представители интереснейших культур, которые до сих пор привлекают к себе внимание археологов всего мира.     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Содержимое 4" descr="zavo_foto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340769"/>
            <a:ext cx="4608512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Тяжёлым ударом для нашей страны стала Великая Отечественная война</a:t>
            </a:r>
            <a:r>
              <a:rPr lang="ru-RU" sz="1600" dirty="0" smtClean="0"/>
              <a:t>. </a:t>
            </a:r>
            <a:r>
              <a:rPr lang="ru-RU" sz="1600" dirty="0" smtClean="0"/>
              <a:t>Заводоуковск дал приют тысячам эвакуированных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2915816" cy="473935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Но важнейшим следствием эвакуации для нашего города стало появление машиностроительной промышленности. В 1941 – 45 годах здесь находился воронежский авиазавод № 499 (директор и главный конструктор Александр Сергеевич Москалёв</a:t>
            </a:r>
            <a:r>
              <a:rPr lang="ru-RU" sz="1800" dirty="0" smtClean="0"/>
              <a:t>). </a:t>
            </a:r>
          </a:p>
          <a:p>
            <a:r>
              <a:rPr lang="ru-RU" sz="1800" dirty="0" smtClean="0"/>
              <a:t>В парке сейчас стоит памятник </a:t>
            </a:r>
            <a:r>
              <a:rPr lang="ru-RU" sz="1800" dirty="0" err="1" smtClean="0"/>
              <a:t>А.С.Мосалеву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1\Desktop\p_9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2088232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940152" y="1340768"/>
            <a:ext cx="2808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войны на базе оставшихся от военного предприятия мощностей был образован </a:t>
            </a:r>
            <a:r>
              <a:rPr lang="ru-RU" dirty="0" err="1"/>
              <a:t>Новозаимский</a:t>
            </a:r>
            <a:r>
              <a:rPr lang="ru-RU" dirty="0"/>
              <a:t> механический завод (с 3 июня 1958 года – «</a:t>
            </a:r>
            <a:r>
              <a:rPr lang="ru-RU" dirty="0" err="1"/>
              <a:t>Тюменьсельмаш</a:t>
            </a:r>
            <a:r>
              <a:rPr lang="ru-RU" dirty="0"/>
              <a:t>», с 1 декабря 1988 – </a:t>
            </a:r>
            <a:r>
              <a:rPr lang="ru-RU" dirty="0" err="1"/>
              <a:t>Заводоуковский</a:t>
            </a:r>
            <a:r>
              <a:rPr lang="ru-RU" dirty="0"/>
              <a:t> машиностроительный завод). Завод динамично рос и развивался, </a:t>
            </a:r>
            <a:r>
              <a:rPr lang="ru-RU" dirty="0" smtClean="0"/>
              <a:t>выпускал свою продукцию.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Отражением социально – экономического роста стал Указ Президиума Верховного Совета РСФСР от 26 апреля 1960 года о преобразовании рабочего посёлка </a:t>
            </a:r>
            <a:r>
              <a:rPr lang="ru-RU" sz="1600" b="1" dirty="0" err="1" smtClean="0">
                <a:latin typeface="Calibri" pitchFamily="34" charset="0"/>
              </a:rPr>
              <a:t>Заводоуковский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в </a:t>
            </a:r>
            <a:r>
              <a:rPr lang="ru-RU" sz="1600" b="1" dirty="0" smtClean="0">
                <a:latin typeface="Calibri" pitchFamily="34" charset="0"/>
              </a:rPr>
              <a:t>город</a:t>
            </a:r>
            <a:r>
              <a:rPr lang="ru-RU" sz="1400" dirty="0" smtClean="0"/>
              <a:t> 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91136" cy="4724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Новый статус преобразил Заводоуковск. Первые перемены стали заметны в центре города. До того Первомайская была небольшой улочкой с деревянными домами. Электричества тогда еще не было, в домах использовались керосиновые лампы</a:t>
            </a:r>
            <a:endParaRPr lang="ru-RU" dirty="0"/>
          </a:p>
        </p:txBody>
      </p:sp>
      <p:pic>
        <p:nvPicPr>
          <p:cNvPr id="5" name="Содержимое 4" descr="d695b033c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343400" cy="4104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278092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2010 году Заводоуковск отметил двойной юбилей – 50-летие города и 45-летие района. Современный Заводоуковск – один из молодых, красивых и динамично развивающихся городов Тюменской области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425724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photo-02-zavodoukovsk-russ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343400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384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Наш заводоуковск</vt:lpstr>
      <vt:lpstr>Заводоуковск- город, который расположен на притоке Тобола – реке Большой Ук (Ук происходит от татарского слова «стрела») и находится в 96 км от его областного центра – города Тюмени</vt:lpstr>
      <vt:lpstr>Символика .  Геральдическое описание Герба</vt:lpstr>
      <vt:lpstr>Обоснование символики Герба муниципального образования Заводоуковский городской округ:    Лазоревый (синий) цвет гербового поля символизирует простор, благородство как свойство души, а также, мирный труд. В качестве гласной эмблемы присутствуют стрелы – «УК» - стрела, также косвенное указание на охотничьи традиции, как следствие богатства животного мира территории района. Мельничное колесо символизирует обилие хлебов и их переработку. Историческая связь: Ялуторовск, в свое время получил серебряное мельничное колесо в герб как признание богатства уезда водяными мельницами, в чем значимую роль сыграло наличие большого числа таковых на территории нынешнего Заводоуковского района, в то время входившего в Ялуторовский уезд. Знак aqua vita (аква вита) – символ спирта – спиртовое производство, обусловленное кристально чистой и мягкой водой родниковых ключей реки Ук, явилось основным фактором развития села Уковского в город Заводоуковск.</vt:lpstr>
      <vt:lpstr>флаг</vt:lpstr>
      <vt:lpstr>Слайд 6</vt:lpstr>
      <vt:lpstr>Тяжёлым ударом для нашей страны стала Великая Отечественная война. Заводоуковск дал приют тысячам эвакуированных</vt:lpstr>
      <vt:lpstr>Отражением социально – экономического роста стал Указ Президиума Верховного Совета РСФСР от 26 апреля 1960 года о преобразовании рабочего посёлка Заводоуковский в город .</vt:lpstr>
      <vt:lpstr>В 2010 году Заводоуковск отметил двойной юбилей – 50-летие города и 45-летие района. Современный Заводоуковск – один из молодых, красивых и динамично развивающихся городов Тюменской области.   </vt:lpstr>
      <vt:lpstr>Слайд 10</vt:lpstr>
      <vt:lpstr>В 2001 году Заводоуковск стал обладателем гранта в проекте «Стратегия развития малых городов», реализуемого рамках Федеральной Программы «Малые города России».   В 2005 году ведено в эксплуатацию новое здание Свято-Георгиевская церкви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заводоуковск</dc:title>
  <dc:creator>1</dc:creator>
  <cp:lastModifiedBy>1</cp:lastModifiedBy>
  <cp:revision>1</cp:revision>
  <dcterms:created xsi:type="dcterms:W3CDTF">2013-03-27T16:34:39Z</dcterms:created>
  <dcterms:modified xsi:type="dcterms:W3CDTF">2013-03-27T18:15:56Z</dcterms:modified>
</cp:coreProperties>
</file>