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50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680" y="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end.ru/person/3082/" TargetMode="External"/><Relationship Id="rId2" Type="http://schemas.openxmlformats.org/officeDocument/2006/relationships/hyperlink" Target="http://www.calend.ru/person/4035/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Праздник настоящих мужчин, готовых и способных защищать нас и нашу Родину!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Стоим мы на посту, повзводно и поротно.</a:t>
            </a:r>
            <a:br>
              <a:rPr lang="ru-RU" i="1" dirty="0" smtClean="0"/>
            </a:br>
            <a:r>
              <a:rPr lang="ru-RU" i="1" dirty="0" smtClean="0"/>
              <a:t>Бессмертны, как огонь. Спокойны, как гранит.</a:t>
            </a:r>
            <a:br>
              <a:rPr lang="ru-RU" i="1" dirty="0" smtClean="0"/>
            </a:br>
            <a:r>
              <a:rPr lang="ru-RU" i="1" dirty="0" smtClean="0"/>
              <a:t>Мы — армия страны. Мы — армия народа.</a:t>
            </a:r>
            <a:br>
              <a:rPr lang="ru-RU" i="1" dirty="0" smtClean="0"/>
            </a:br>
            <a:r>
              <a:rPr lang="ru-RU" i="1" dirty="0" smtClean="0"/>
              <a:t>Великий подвиг наш история хранит.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92D050"/>
                </a:solidFill>
              </a:rPr>
              <a:t>Музыка </a:t>
            </a:r>
            <a:r>
              <a:rPr lang="ru-RU" b="1" dirty="0" smtClean="0">
                <a:solidFill>
                  <a:srgbClr val="92D050"/>
                </a:solidFill>
                <a:hlinkClick r:id="rId2"/>
              </a:rPr>
              <a:t>Г.Мовсесяна</a:t>
            </a:r>
            <a:r>
              <a:rPr lang="ru-RU" b="1" dirty="0" smtClean="0">
                <a:solidFill>
                  <a:srgbClr val="92D050"/>
                </a:solidFill>
              </a:rPr>
              <a:t>, слова </a:t>
            </a:r>
            <a:r>
              <a:rPr lang="ru-RU" b="1" dirty="0" smtClean="0">
                <a:solidFill>
                  <a:srgbClr val="92D050"/>
                </a:solidFill>
                <a:hlinkClick r:id="rId3"/>
              </a:rPr>
              <a:t>Р.Рождественского</a:t>
            </a:r>
            <a:endParaRPr lang="ru-RU" dirty="0" smtClean="0">
              <a:solidFill>
                <a:srgbClr val="92D050"/>
              </a:solidFill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855501905.jpg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rcRect l="1125" r="1125"/>
          <a:stretch>
            <a:fillRect/>
          </a:stretch>
        </p:blipFill>
        <p:spPr>
          <a:xfrm rot="420000">
            <a:off x="3651372" y="1195395"/>
            <a:ext cx="4617720" cy="3931920"/>
          </a:xfrm>
        </p:spPr>
      </p:pic>
      <p:pic>
        <p:nvPicPr>
          <p:cNvPr id="6" name="Picture 2" descr="D:\Изображения\16.gi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5000636"/>
            <a:ext cx="2587943" cy="17145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57818" y="1000109"/>
            <a:ext cx="321471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У этого праздника было несколько названий: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- День Советской Армии;</a:t>
            </a:r>
            <a:br>
              <a:rPr lang="ru-RU" sz="1100" dirty="0" smtClean="0"/>
            </a:br>
            <a:r>
              <a:rPr lang="ru-RU" sz="1100" dirty="0" smtClean="0"/>
              <a:t>- День рождения Красной армии</a:t>
            </a:r>
            <a:br>
              <a:rPr lang="ru-RU" sz="1100" dirty="0" smtClean="0"/>
            </a:br>
            <a:r>
              <a:rPr lang="ru-RU" sz="1100" dirty="0" smtClean="0"/>
              <a:t>- День рождения вооруженных сил и военно-морского флота.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Сейчас этот праздник называется Днем Защитников Отечества.</a:t>
            </a:r>
            <a:endParaRPr lang="ru-RU" sz="1100" dirty="0"/>
          </a:p>
        </p:txBody>
      </p:sp>
      <p:pic>
        <p:nvPicPr>
          <p:cNvPr id="1027" name="Picture 3" descr="D:\Изображения\защитники отечества podrobnosti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500042"/>
            <a:ext cx="4071966" cy="27146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 descr="http://chr-shk.okis.ru/img/chr-shk/soldat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857496"/>
            <a:ext cx="2753753" cy="20653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2" name="Picture 8" descr="http://army-news.ru/images_stati/slishkom_mnogo_solda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714752"/>
            <a:ext cx="3720341" cy="25510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vokrug.tv/pic/product/1/6/c/1/medium_16c1c268354c55d326f76107d638056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714356"/>
            <a:ext cx="3967288" cy="26432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4" name="Picture 6" descr="http://lovestih.ru/wp-content/uploads/2010/08/soldatu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857232"/>
            <a:ext cx="3929090" cy="29468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6" name="Picture 8" descr="http://go3.imgsmail.ru/imgpreview?key=http%3A//gigart.ru/uploads/posts/2009-09/1252508505%5Fmilitarytechnique.jpg&amp;mb=imgdb_preview_2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714752"/>
            <a:ext cx="2905132" cy="29051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8" name="Picture 10" descr="http://topwar.ru/uploads/posts/2011-12/1323638432_x400_i094_1104_a4_71547e88261b.jpg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000504"/>
            <a:ext cx="3981275" cy="26827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rebzi.ru/UserFiles/festival/0d88d55c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857232"/>
            <a:ext cx="3500462" cy="2625347"/>
          </a:xfrm>
          <a:prstGeom prst="rect">
            <a:avLst/>
          </a:prstGeom>
          <a:noFill/>
        </p:spPr>
      </p:pic>
      <p:pic>
        <p:nvPicPr>
          <p:cNvPr id="16390" name="Picture 6" descr="&amp;Dcy;&amp;icy;&amp;mcy;&amp;acy;, 7 &amp;lcy;&amp;iecy;&amp;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785794"/>
            <a:ext cx="3810000" cy="2495551"/>
          </a:xfrm>
          <a:prstGeom prst="rect">
            <a:avLst/>
          </a:prstGeom>
          <a:noFill/>
        </p:spPr>
      </p:pic>
      <p:pic>
        <p:nvPicPr>
          <p:cNvPr id="16392" name="Picture 8" descr="&amp;Dcy;&amp;icy;&amp;mcy;&amp;acy;, 11 &amp;lcy;&amp;iecy;&amp;t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357562"/>
            <a:ext cx="3810000" cy="2562226"/>
          </a:xfrm>
          <a:prstGeom prst="rect">
            <a:avLst/>
          </a:prstGeom>
          <a:noFill/>
        </p:spPr>
      </p:pic>
      <p:pic>
        <p:nvPicPr>
          <p:cNvPr id="16396" name="Picture 12" descr="&amp;YUcy;&amp;rcy;&amp;acy;, 12 &amp;lcy;&amp;iecy;&amp;t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3633492"/>
            <a:ext cx="4167190" cy="2614912"/>
          </a:xfrm>
          <a:prstGeom prst="rect">
            <a:avLst/>
          </a:prstGeom>
          <a:noFill/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220170" y="329376"/>
            <a:ext cx="4703659" cy="307777"/>
          </a:xfrm>
          <a:prstGeom prst="rect">
            <a:avLst/>
          </a:prstGeom>
          <a:noFill/>
          <a:ln w="9525">
            <a:solidFill>
              <a:srgbClr val="1A50B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Рисунки детей к празднику 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День защитника Отечества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785926"/>
            <a:ext cx="5929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Автор </a:t>
            </a:r>
            <a:r>
              <a:rPr lang="ru-RU" b="1" dirty="0" err="1" smtClean="0">
                <a:solidFill>
                  <a:srgbClr val="0000FF"/>
                </a:solidFill>
              </a:rPr>
              <a:t>мультимедийной</a:t>
            </a:r>
            <a:r>
              <a:rPr lang="ru-RU" b="1" dirty="0" smtClean="0">
                <a:solidFill>
                  <a:srgbClr val="0000FF"/>
                </a:solidFill>
              </a:rPr>
              <a:t> презентации :</a:t>
            </a:r>
            <a:r>
              <a:rPr lang="ru-RU" dirty="0" smtClean="0"/>
              <a:t>воспитатель МБДОУ  </a:t>
            </a:r>
            <a:r>
              <a:rPr lang="ru-RU" dirty="0" err="1" smtClean="0"/>
              <a:t>д</a:t>
            </a:r>
            <a:r>
              <a:rPr lang="ru-RU" dirty="0" smtClean="0"/>
              <a:t>/с </a:t>
            </a:r>
            <a:r>
              <a:rPr lang="ru-RU" dirty="0" smtClean="0"/>
              <a:t>№26 станицы Челбасской Савченко Анна Николаевна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53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Праздник настоящих мужчин, готовых и способных защищать нас и нашу Родину!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Праздник настоящих мужчин!</dc:title>
  <dc:creator>User</dc:creator>
  <cp:lastModifiedBy>User</cp:lastModifiedBy>
  <cp:revision>19</cp:revision>
  <dcterms:created xsi:type="dcterms:W3CDTF">2013-02-17T15:40:02Z</dcterms:created>
  <dcterms:modified xsi:type="dcterms:W3CDTF">2013-02-17T18:53:57Z</dcterms:modified>
</cp:coreProperties>
</file>