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4B2829-2727-4EDF-9A0D-4D6947BA6CF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F2105A-3A14-4F36-B8B3-50DEC2835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8229600" cy="1828800"/>
          </a:xfrm>
        </p:spPr>
        <p:txBody>
          <a:bodyPr/>
          <a:lstStyle/>
          <a:p>
            <a:r>
              <a:rPr lang="ru-RU" dirty="0" smtClean="0"/>
              <a:t>Найди лишнюю картинку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ic.academic.ru/pictures/wiki/files/110/narva_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3616361" cy="2714644"/>
          </a:xfrm>
          <a:prstGeom prst="rect">
            <a:avLst/>
          </a:prstGeom>
          <a:noFill/>
        </p:spPr>
      </p:pic>
      <p:pic>
        <p:nvPicPr>
          <p:cNvPr id="33796" name="Picture 4" descr="&amp;Rcy;&amp;ocy;&amp;scy;&amp;tcy;&amp;rcy;&amp;acy;&amp;lcy;&amp;softcy;&amp;ncy;&amp;acy;&amp;yacy; &amp;kcy;&amp;ocy;&amp;lcy;&amp;ocy;&amp;ncy;&amp;ncy;&amp;acy;. 2007.08.1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2638426" cy="3524615"/>
          </a:xfrm>
          <a:prstGeom prst="rect">
            <a:avLst/>
          </a:prstGeom>
          <a:noFill/>
        </p:spPr>
      </p:pic>
      <p:pic>
        <p:nvPicPr>
          <p:cNvPr id="33798" name="Picture 6" descr="&amp;Scy;&amp;fcy;&amp;icy;&amp;ncy;&amp;kcy;&amp;scy;. 2007.05.05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3214678" cy="2411009"/>
          </a:xfrm>
          <a:prstGeom prst="rect">
            <a:avLst/>
          </a:prstGeom>
          <a:noFill/>
        </p:spPr>
      </p:pic>
      <p:pic>
        <p:nvPicPr>
          <p:cNvPr id="33800" name="Picture 8" descr="http://herzen-hotel.ru/images/attractions/Kazansky1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857628"/>
            <a:ext cx="3571901" cy="2648984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8501090" y="4857760"/>
            <a:ext cx="428628" cy="4286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8215338" y="1785926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214282" y="1785926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214282" y="5000636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Сфинкс</a:t>
            </a:r>
            <a:endParaRPr lang="ru-RU" dirty="0"/>
          </a:p>
        </p:txBody>
      </p:sp>
      <p:pic>
        <p:nvPicPr>
          <p:cNvPr id="3" name="Picture 6" descr="&amp;Scy;&amp;fcy;&amp;icy;&amp;ncy;&amp;kcy;&amp;scy;. 2007.05.0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7364"/>
            <a:ext cx="4929222" cy="369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stmaps.ru/files/content_images/20121212133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29066"/>
            <a:ext cx="3286148" cy="2190765"/>
          </a:xfrm>
          <a:prstGeom prst="rect">
            <a:avLst/>
          </a:prstGeom>
          <a:noFill/>
        </p:spPr>
      </p:pic>
      <p:pic>
        <p:nvPicPr>
          <p:cNvPr id="1030" name="Picture 6" descr="http://www.hellopiter.ru/images/rusmuse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235692" cy="2428892"/>
          </a:xfrm>
          <a:prstGeom prst="rect">
            <a:avLst/>
          </a:prstGeom>
          <a:noFill/>
        </p:spPr>
      </p:pic>
      <p:pic>
        <p:nvPicPr>
          <p:cNvPr id="1034" name="Picture 10" descr="http://web-shar.ru/images/stories/photo/is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85794"/>
            <a:ext cx="3143272" cy="2223866"/>
          </a:xfrm>
          <a:prstGeom prst="rect">
            <a:avLst/>
          </a:prstGeom>
          <a:noFill/>
        </p:spPr>
      </p:pic>
      <p:pic>
        <p:nvPicPr>
          <p:cNvPr id="1036" name="Picture 12" descr="http://www.welcomespb.com/images/foto-nevskyprospektbi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929066"/>
            <a:ext cx="3414736" cy="2134210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428596" y="1357298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357158" y="4572008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358214" y="1357298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8429652" y="4500570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welcomespb.com/images/foto-nevskyprospektb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6072230" cy="37951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Невский проспект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welcomespb.com/images/foto-nevskyprospektbig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2132" y="3214686"/>
            <a:ext cx="2759145" cy="3143271"/>
          </a:xfrm>
          <a:prstGeom prst="rect">
            <a:avLst/>
          </a:prstGeom>
          <a:noFill/>
        </p:spPr>
      </p:pic>
      <p:pic>
        <p:nvPicPr>
          <p:cNvPr id="27652" name="Picture 4" descr="http://saint-petersburg.ru/i2/imgweb/800/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42918"/>
            <a:ext cx="4214842" cy="2154838"/>
          </a:xfrm>
          <a:prstGeom prst="rect">
            <a:avLst/>
          </a:prstGeom>
          <a:noFill/>
        </p:spPr>
      </p:pic>
      <p:pic>
        <p:nvPicPr>
          <p:cNvPr id="27654" name="Picture 6" descr="File:&amp;Vcy;&amp;khcy;&amp;ocy;&amp;dcy; &amp;vcy; &amp;mcy;&amp;ucy;&amp;zcy;&amp;iecy;&amp;jcy; &amp;acy;&amp;rcy;&amp;tcy;&amp;icy;&amp;lcy;&amp;lcy;&amp;iecy;&amp;rcy;&amp;icy;&amp;icy;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4455475" cy="2645438"/>
          </a:xfrm>
          <a:prstGeom prst="rect">
            <a:avLst/>
          </a:prstGeom>
          <a:noFill/>
        </p:spPr>
      </p:pic>
      <p:pic>
        <p:nvPicPr>
          <p:cNvPr id="27658" name="Picture 10" descr="http://spb24tv.ru/uploads/news/12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00042"/>
            <a:ext cx="3071834" cy="2303876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285720" y="4572008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357158" y="1571612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501090" y="1571612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8501090" y="4500570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pb24tv.ru/uploads/news/12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072230" cy="45541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smtClean="0"/>
              <a:t>Цирк на Фонтанке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evroport.ru/content_files/user/image/russia/letnij_s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7"/>
            <a:ext cx="3571899" cy="2681026"/>
          </a:xfrm>
          <a:prstGeom prst="rect">
            <a:avLst/>
          </a:prstGeom>
          <a:noFill/>
        </p:spPr>
      </p:pic>
      <p:pic>
        <p:nvPicPr>
          <p:cNvPr id="29706" name="Picture 10" descr="http://img-fotki.yandex.ru/get/5011/ssk8.1/0_54d3a_31c4eaa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735348" cy="3294578"/>
          </a:xfrm>
          <a:prstGeom prst="rect">
            <a:avLst/>
          </a:prstGeom>
          <a:noFill/>
        </p:spPr>
      </p:pic>
      <p:pic>
        <p:nvPicPr>
          <p:cNvPr id="29710" name="Picture 14" descr="http://www.rybatskoe.info/sa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3562003" cy="2571768"/>
          </a:xfrm>
          <a:prstGeom prst="rect">
            <a:avLst/>
          </a:prstGeom>
          <a:noFill/>
        </p:spPr>
      </p:pic>
      <p:pic>
        <p:nvPicPr>
          <p:cNvPr id="29712" name="Picture 16" descr="http://www.piter-arch.ru/gallery/detales/big_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000108"/>
            <a:ext cx="3929090" cy="1473409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142844" y="1571612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214282" y="4714884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8572528" y="1500174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8501090" y="4572008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Ограда Певческого моста</a:t>
            </a:r>
            <a:endParaRPr lang="ru-RU" dirty="0"/>
          </a:p>
        </p:txBody>
      </p:sp>
      <p:pic>
        <p:nvPicPr>
          <p:cNvPr id="31746" name="Picture 2" descr="http://www.piter-arch.ru/gallery/detales/big_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762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ochaloff.ru/piter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4071966" cy="2710766"/>
          </a:xfrm>
          <a:prstGeom prst="rect">
            <a:avLst/>
          </a:prstGeom>
          <a:noFill/>
        </p:spPr>
      </p:pic>
      <p:pic>
        <p:nvPicPr>
          <p:cNvPr id="32774" name="Picture 6" descr="&amp;Scy;&amp;fcy;&amp;icy;&amp;ncy;&amp;kcy;&amp;scy;&amp;ycy; &amp;pcy;&amp;iecy;&amp;rcy;&amp;iecy;&amp;dcy; &amp;Acy;&amp;kcy;&amp;acy;&amp;dcy;&amp;iecy;&amp;mcy;&amp;icy;&amp;iecy;&amp;jcy; &amp;khcy;&amp;ucy;&amp;dcy;&amp;ocy;&amp;zhcy;&amp;iecy;&amp;scy;&amp;t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193497" cy="3714776"/>
          </a:xfrm>
          <a:prstGeom prst="rect">
            <a:avLst/>
          </a:prstGeom>
          <a:noFill/>
        </p:spPr>
      </p:pic>
      <p:pic>
        <p:nvPicPr>
          <p:cNvPr id="32776" name="Picture 8" descr="http://www.apartament-isaaky.ru/custom/uploads/photoalbums/87/full/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3357585" cy="2518189"/>
          </a:xfrm>
          <a:prstGeom prst="rect">
            <a:avLst/>
          </a:prstGeom>
          <a:noFill/>
        </p:spPr>
      </p:pic>
      <p:pic>
        <p:nvPicPr>
          <p:cNvPr id="32778" name="Picture 10" descr="http://www.apartament-isaaky.ru/custom/themes/default/img/zay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027404"/>
            <a:ext cx="1857388" cy="3473430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142844" y="1428736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214282" y="4000504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6286512" y="4786322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8572528" y="2714620"/>
            <a:ext cx="428628" cy="414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Заяц перед </a:t>
            </a:r>
            <a:r>
              <a:rPr lang="ru-RU" dirty="0" err="1" smtClean="0"/>
              <a:t>Иоанновским</a:t>
            </a:r>
            <a:r>
              <a:rPr lang="ru-RU" dirty="0" smtClean="0"/>
              <a:t> мостом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0" descr="http://www.apartament-isaaky.ru/custom/themes/default/img/zay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00108"/>
            <a:ext cx="3143272" cy="545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152</TotalTime>
  <Words>36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</vt:lpstr>
      <vt:lpstr>Найди лишнюю картинку</vt:lpstr>
      <vt:lpstr>Слайд 2</vt:lpstr>
      <vt:lpstr>Невский проспект</vt:lpstr>
      <vt:lpstr>Слайд 4</vt:lpstr>
      <vt:lpstr>Цирк на Фонтанке</vt:lpstr>
      <vt:lpstr>Слайд 6</vt:lpstr>
      <vt:lpstr>Ограда Певческого моста</vt:lpstr>
      <vt:lpstr>Слайд 8</vt:lpstr>
      <vt:lpstr>Заяц перед Иоанновским мостом </vt:lpstr>
      <vt:lpstr>Слайд 10</vt:lpstr>
      <vt:lpstr>Сфинкс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лишнюю картинку</dc:title>
  <dc:creator>Admin</dc:creator>
  <cp:lastModifiedBy>Admin</cp:lastModifiedBy>
  <cp:revision>17</cp:revision>
  <dcterms:created xsi:type="dcterms:W3CDTF">2013-03-17T07:10:40Z</dcterms:created>
  <dcterms:modified xsi:type="dcterms:W3CDTF">2013-03-20T13:18:48Z</dcterms:modified>
</cp:coreProperties>
</file>