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9" r:id="rId2"/>
    <p:sldId id="257" r:id="rId3"/>
    <p:sldId id="280" r:id="rId4"/>
    <p:sldId id="281" r:id="rId5"/>
    <p:sldId id="282" r:id="rId6"/>
    <p:sldId id="283" r:id="rId7"/>
    <p:sldId id="284" r:id="rId8"/>
    <p:sldId id="286" r:id="rId9"/>
    <p:sldId id="28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0C778-4D54-409B-8224-9C6CC14F81B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62814-1E74-4C60-91C7-84EDCBCC6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56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DA09-9E3E-41D2-A77B-60283DB7596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728A-E299-431C-92DC-6869C2BA7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0%B4%D0%B8%D0%BA%D0%B8%D0%B5%20%D0%B6%D0%B8%D0%B2%D0%BE%D1%82%D0%BD%D1%8B%D0%B5%20%D0%BA%D0%B0%D1%80%D1%82%D0%B8%D0%BD%D0%BA%D0%B8%20%D0%B4%D0%BB%D1%8F%20%D0%B4%D0%B5%D1%82%D0%B5%D0%B9&amp;noreask=1&amp;img_url=http://img0.liveinternet.ru/images/attach/c/1/62/821/62821948_dikie_zivotnie259x300.jpg&amp;pos=9&amp;rpt=simage&amp;lr=3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attik.ru/wp-content/uploads/2012/02/dikie_wivotnie1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attik.ru/wp-content/uploads/2012/02/dikie_wivotnie10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img_url=http://a2.decorr.ru/system/pics/74/m.jpg?1311665288&amp;p=5&amp;text=%D0%B7%D0%B0%D1%8F%D1%86%20%D1%81%20%D0%B7%D0%B0%D0%B9%D1%87%D0%BE%D0%BD%D0%BA%D0%BE%D0%BC%20%D0%BA%D0%B0%D1%80%D1%82%D0%B8%D0%BD%D0%BA%D0%B8%20%D0%B4%D0%BB%D1%8F%20%D0%B4%D0%B5%D1%82%D0%B5%D0%B9&amp;noreask=1&amp;pos=157&amp;lr=35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280920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atin typeface="Monotype Corsiva" pitchFamily="66" charset="0"/>
              </a:rPr>
              <a:t>Дикие    животные</a:t>
            </a:r>
            <a:endParaRPr lang="ru-RU" sz="8000" b="1" dirty="0"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077073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Monotype Corsiva" pitchFamily="66" charset="0"/>
              </a:rPr>
              <a:t>Подготовила воспитатель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Monotype Corsiva" pitchFamily="66" charset="0"/>
              </a:rPr>
              <a:t>МБДОУ №1</a:t>
            </a: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Monotype Corsiva" pitchFamily="66" charset="0"/>
              </a:rPr>
              <a:t>Г. Армавира, Краснодарского края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Monotype Corsiva" pitchFamily="66" charset="0"/>
              </a:rPr>
              <a:t>Чернягина В.Г.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1028" name="Picture 4" descr="http://im6-tub-ru.yandex.net/i?id=2683149-6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772816"/>
            <a:ext cx="6696744" cy="33343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25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409864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kie_wivotnie1">
            <a:hlinkClick r:id="rId2" tooltip="dikie_wivotnie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92888" cy="624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7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ikie_wivotnie10">
            <a:hlinkClick r:id="rId2" tooltip="dikie_wivotnie10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13111"/>
            <a:ext cx="7560840" cy="670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1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4-tub-ru.yandex.net/i?id=472813055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745122" cy="583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8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cool11.ucoz.ru/roditel/image00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7920880" cy="633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3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019.radikal.ru/i602/1204/7a/8062d83286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20688"/>
            <a:ext cx="8540663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s60.radikal.ru/i167/1009/f9/9696c3d779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100"/>
            <a:ext cx="8356207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9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132856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Monotype Corsiva" pitchFamily="66" charset="0"/>
              </a:rPr>
              <a:t>КОНЕЦ</a:t>
            </a:r>
            <a:endParaRPr lang="ru-RU" sz="96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11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17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17</cp:revision>
  <dcterms:created xsi:type="dcterms:W3CDTF">2012-02-01T16:57:10Z</dcterms:created>
  <dcterms:modified xsi:type="dcterms:W3CDTF">2013-03-27T09:22:15Z</dcterms:modified>
</cp:coreProperties>
</file>