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Дымковские </a:t>
            </a:r>
            <a:r>
              <a:rPr lang="ru-RU" b="1" dirty="0" smtClean="0"/>
              <a:t>игрушки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Подготовила воспитатель детского сада «Дружная семейка»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Платонова Ольга Николаевна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Ольга\Рабочий стол\конкурс\0035-039-Lepjat-dymkovskuju-igrushku-iz-gliny-zatem-sushat-snachala-na-stol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714488"/>
            <a:ext cx="6643734" cy="4717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07157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Дымковская игрушка прошла большой путь не только в своём внутреннем развитии. Он обусловлен её новым местом и условиями жизни в современной культуре. Если до великой Октябрьской социалистической революции она служила убогим средством заработка и как большинство народных промыслов была известна главным образом в пределах Вятской губернии и её округе, - то сегодня это полноправная и незаменимая часть советского народного искусства, его истории и современности, которую знают и любят за пределами нашей страны.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dymigrushk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3286124"/>
            <a:ext cx="2762266" cy="2634466"/>
          </a:xfrm>
        </p:spPr>
      </p:pic>
      <p:pic>
        <p:nvPicPr>
          <p:cNvPr id="4098" name="Picture 2" descr="C:\Documents and Settings\Денис\Рабочий стол\dymigrushka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928934"/>
            <a:ext cx="2428892" cy="2857520"/>
          </a:xfrm>
          <a:prstGeom prst="rect">
            <a:avLst/>
          </a:prstGeom>
          <a:noFill/>
        </p:spPr>
      </p:pic>
      <p:pic>
        <p:nvPicPr>
          <p:cNvPr id="4100" name="Picture 4" descr="C:\Documents and Settings\Денис\Рабочий стол\dymigrushka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3286124"/>
            <a:ext cx="214314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305800" cy="114300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История дымковской игрушки позволяет наглядно проследить диалектическое развитие в ней коллективно и индивидуального начал как движущей силы народного творчества. Анализ многих авторских манер мастериц из разных поколений, как каждая развивала что-то своё в общем стиле дымковского искусства, как новое всегда рождалось на почве старого. И заключалось оно не только в новизне сюжетов и композиций, но также в обновлении традиционных образов, в поисков вариантов пластики и росписи, характеров персонажей.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Documents and Settings\Денис\Рабочий стол\dymigrushka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500306"/>
            <a:ext cx="4024314" cy="4076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835824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Развитие дымковской игрушки можно уподобить вечному символу народному творчества – могучему древу жизни, из корней которого растёт мощный ствол этого искусства, а крона тем ветвистее и шире, чем больше талантов развивает его разных направлениях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Documents and Settings\Ольга\Рабочий стол\конкурс\Baryni---8--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134942"/>
            <a:ext cx="6357982" cy="42360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851648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7854696" cy="2895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Дымковские игрушки веселые, жизнерадостные вводят нас в такой мир, “ в который без них мы никогда не попали бы, который и не пригрезится и во сне”,– писал художник Ефимов. Игрушки не совсем похожи на настоящих животных, птиц, людей, потому что выдумка, фантазия мастеров настолько изменила настоящие образы, что получились необычно сказочные игрушки.</a:t>
            </a:r>
            <a:endParaRPr lang="ru-RU" dirty="0"/>
          </a:p>
        </p:txBody>
      </p:sp>
      <p:pic>
        <p:nvPicPr>
          <p:cNvPr id="1026" name="Picture 2" descr="C:\Documents and Settings\Денис\Рабочий стол\58229205_igrushki_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786190"/>
            <a:ext cx="3706301" cy="2786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Дымковская игрушка – едва ли не единственный вид народного искусства, который даёт уникальную возможность проследить его развитие на протяжении почти полутора столетий, развитие последовательное и не прерывное в смене многих поколений и династий мастеров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br>
              <a:rPr lang="ru-RU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58229205_igrushki_0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00364" y="1857364"/>
            <a:ext cx="2880058" cy="4389437"/>
          </a:xfrm>
        </p:spPr>
      </p:pic>
      <p:pic>
        <p:nvPicPr>
          <p:cNvPr id="3074" name="Picture 2" descr="C:\Documents and Settings\Ольга\Рабочий стол\конкурс\cc1e4620f8-3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357430"/>
            <a:ext cx="2857500" cy="2857500"/>
          </a:xfrm>
          <a:prstGeom prst="rect">
            <a:avLst/>
          </a:prstGeom>
          <a:noFill/>
        </p:spPr>
      </p:pic>
      <p:pic>
        <p:nvPicPr>
          <p:cNvPr id="3076" name="Picture 4" descr="C:\Documents and Settings\Ольга\Рабочий стол\конкурс\dymk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928802"/>
            <a:ext cx="26289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964836"/>
          </a:xfrm>
        </p:spPr>
        <p:txBody>
          <a:bodyPr/>
          <a:lstStyle/>
          <a:p>
            <a:pPr algn="just"/>
            <a:r>
              <a:rPr lang="ru-RU" sz="2000" b="0" dirty="0" smtClean="0">
                <a:solidFill>
                  <a:schemeClr val="bg1"/>
                </a:solidFill>
              </a:rPr>
              <a:t>Истоки этого искусства теряются в глубокой древности, но вряд ли когда-нибудь станет возможным связать их с конкретным временем. Однако приуроченность дымковской игрушки к древнему празднику Свистопляски, который сам трансформировался из календарного народного обряда весенне-летнего цикла, ровно как и разный состав игрушек, подтверждают в ней пласты разновременного происхождения.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786058"/>
            <a:ext cx="7772400" cy="1509712"/>
          </a:xfrm>
        </p:spPr>
        <p:txBody>
          <a:bodyPr>
            <a:noAutofit/>
          </a:bodyPr>
          <a:lstStyle/>
          <a:p>
            <a:pPr algn="just"/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Ольга\Рабочий стол\конкурс\8c9adad3144fd624eba9ae6eb7f9a6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5" y="2816204"/>
            <a:ext cx="5572163" cy="3701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23220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93878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bg1"/>
                </a:solidFill>
              </a:rPr>
              <a:t>Среди </a:t>
            </a:r>
            <a:r>
              <a:rPr lang="ru-RU" sz="1800" dirty="0" smtClean="0">
                <a:solidFill>
                  <a:schemeClr val="bg1"/>
                </a:solidFill>
              </a:rPr>
              <a:t>дымковских игрушек лишь шары и свистульки обладали непосредственной игровой функций, вероятно, сохранившейся издревле. Фигурки же и композиции служили украшением подоконников и горок с посудой, заменяя собой дорогие фарфоровые статуэтки. Но их создатели не подражали фарфоровой пластике. Под её влиянием на древних корнях народной глиняной игрушки родилось новое самобытное искусство.</a:t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 smtClean="0">
              <a:solidFill>
                <a:schemeClr val="bg1"/>
              </a:solidFill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endParaRPr lang="ru-RU" sz="1800" dirty="0"/>
          </a:p>
        </p:txBody>
      </p:sp>
      <p:pic>
        <p:nvPicPr>
          <p:cNvPr id="4098" name="Picture 2" descr="C:\Documents and Settings\Ольга\Рабочий стол\конкурс\87478139_1337765838_43eec2cddd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428604"/>
            <a:ext cx="475016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Это искусство доказало свою жизнеспособность и современность в каждую эпоху, испытав на себе позитивные и негативные веяния. Перелистав вновь страницы этой книги и возобновив в памяти её иллюстративный ряд, можно ещё раз убедиться, как менялась игрушка со временем, отражая его в недрах своих строгих канонических форм.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58229205_igrushki_0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071678"/>
            <a:ext cx="4857784" cy="3857652"/>
          </a:xfrm>
        </p:spPr>
      </p:pic>
      <p:pic>
        <p:nvPicPr>
          <p:cNvPr id="6" name="Содержимое 5" descr="58229205_igrushki_00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500694" y="2071678"/>
            <a:ext cx="3171825" cy="38576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Постепенно фигурки освобождались от остатков древнего содержания и обретали характер малой народной скульптуры, в которой, с одной стороны нарастала декоративность, с другой – она обогащалась новыми темами и сюжетами, почерпнутыми из реальной жизни и овеянными народной фантазией.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Денис\Рабочий стол\58229205_igrushki_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2071678"/>
            <a:ext cx="4360875" cy="4354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214290"/>
            <a:ext cx="2743200" cy="664371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500" dirty="0" smtClean="0"/>
              <a:t>Так постепенно сложился неповторимый мир образов дымковской игрушки и её самобытный художественный строй, сформировались условные выразительные средства и качества мастерства, устойчиво сохраняющиеся на протяжении всего пути развития. Типичные родовые признаки глиняной игрушки вида народного искусства – лаконизм и обобщённость лепки, изображение фигур в фас или профиль, состояние «движения в покое», наличие собирательных </a:t>
            </a:r>
            <a:r>
              <a:rPr lang="ru-RU" sz="2500" dirty="0" err="1" smtClean="0"/>
              <a:t>оразов-типов</a:t>
            </a:r>
            <a:r>
              <a:rPr lang="ru-RU" sz="2500" dirty="0" smtClean="0"/>
              <a:t>, в которых живые наблюдения слились с поэтической фантазией, - всё это приобрело в дымковской игрушке конкретные формы выражения в чисто местных приёмах лепки, раскраски и орнаментальной росписи, композиционных особенностях. От приготовления глины до завершения росписи обожжённой и побеленной фигурки весь процесс её создания состоит из строго регламентированных последовательных операций и приёмов, которые составляют существо профессионального мастерства дымковского искусства, его художественную систему, его канон.</a:t>
            </a:r>
            <a:endParaRPr lang="ru-RU" sz="2500" dirty="0"/>
          </a:p>
        </p:txBody>
      </p:sp>
      <p:pic>
        <p:nvPicPr>
          <p:cNvPr id="6" name="Содержимое 5" descr="2595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142984"/>
            <a:ext cx="3709358" cy="492922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595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053" b="18053"/>
          <a:stretch>
            <a:fillRect/>
          </a:stretch>
        </p:blipFill>
        <p:spPr/>
      </p:pic>
      <p:sp>
        <p:nvSpPr>
          <p:cNvPr id="7" name="Текст 2"/>
          <p:cNvSpPr>
            <a:spLocks noGrp="1"/>
          </p:cNvSpPr>
          <p:nvPr>
            <p:ph type="title"/>
          </p:nvPr>
        </p:nvSpPr>
        <p:spPr>
          <a:xfrm>
            <a:off x="642938" y="214313"/>
            <a:ext cx="2212975" cy="66436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Канон в народном искусстве, в том числе и в дымковском, - это не оковы для творчества, а своего рода необходимая школа профессионализма, законы его условного языка. Поэтому путь к любому мастерству в дымковской игрушке лежит и поныне через постижение канона, свободное владение им, а затем и более широкое знание традиций местного искусства.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558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Дымковские игрушки Подготовила воспитатель детского сада «Дружная семейка»  Платонова Ольга Николаевна</vt:lpstr>
      <vt:lpstr>Слайд 2</vt:lpstr>
      <vt:lpstr>Дымковская игрушка – едва ли не единственный вид народного искусства, который даёт уникальную возможность проследить его развитие на протяжении почти полутора столетий, развитие последовательное и не прерывное в смене многих поколений и династий мастеров. </vt:lpstr>
      <vt:lpstr>Истоки этого искусства теряются в глубокой древности, но вряд ли когда-нибудь станет возможным связать их с конкретным временем. Однако приуроченность дымковской игрушки к древнему празднику Свистопляски, который сам трансформировался из календарного народного обряда весенне-летнего цикла, ровно как и разный состав игрушек, подтверждают в ней пласты разновременного происхождения.</vt:lpstr>
      <vt:lpstr>Слайд 5</vt:lpstr>
      <vt:lpstr>Это искусство доказало свою жизнеспособность и современность в каждую эпоху, испытав на себе позитивные и негативные веяния. Перелистав вновь страницы этой книги и возобновив в памяти её иллюстративный ряд, можно ещё раз убедиться, как менялась игрушка со временем, отражая его в недрах своих строгих канонических форм.</vt:lpstr>
      <vt:lpstr>Постепенно фигурки освобождались от остатков древнего содержания и обретали характер малой народной скульптуры, в которой, с одной стороны нарастала декоративность, с другой – она обогащалась новыми темами и сюжетами, почерпнутыми из реальной жизни и овеянными народной фантазией.</vt:lpstr>
      <vt:lpstr>Слайд 8</vt:lpstr>
      <vt:lpstr>Канон в народном искусстве, в том числе и в дымковском, - это не оковы для творчества, а своего рода необходимая школа профессионализма, законы его условного языка. Поэтому путь к любому мастерству в дымковской игрушке лежит и поныне через постижение канона, свободное владение им, а затем и более широкое знание традиций местного искусства. </vt:lpstr>
      <vt:lpstr>Дымковская игрушка прошла большой путь не только в своём внутреннем развитии. Он обусловлен её новым местом и условиями жизни в современной культуре. Если до великой Октябрьской социалистической революции она служила убогим средством заработка и как большинство народных промыслов была известна главным образом в пределах Вятской губернии и её округе, - то сегодня это полноправная и незаменимая часть советского народного искусства, его истории и современности, которую знают и любят за пределами нашей страны.</vt:lpstr>
      <vt:lpstr>История дымковской игрушки позволяет наглядно проследить диалектическое развитие в ней коллективно и индивидуального начал как движущей силы народного творчества. Анализ многих авторских манер мастериц из разных поколений, как каждая развивала что-то своё в общем стиле дымковского искусства, как новое всегда рождалось на почве старого. И заключалось оно не только в новизне сюжетов и композиций, но также в обновлении традиционных образов, в поисков вариантов пластики и росписи, характеров персонажей.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Дымковские животные</dc:title>
  <cp:lastModifiedBy>Ольга</cp:lastModifiedBy>
  <cp:revision>7</cp:revision>
  <dcterms:modified xsi:type="dcterms:W3CDTF">2013-03-25T11:34:07Z</dcterms:modified>
</cp:coreProperties>
</file>