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2" r:id="rId3"/>
    <p:sldId id="263" r:id="rId4"/>
    <p:sldId id="261" r:id="rId5"/>
    <p:sldId id="265" r:id="rId6"/>
    <p:sldId id="266" r:id="rId7"/>
    <p:sldId id="257" r:id="rId8"/>
    <p:sldId id="264" r:id="rId9"/>
    <p:sldId id="267" r:id="rId10"/>
    <p:sldId id="258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3074" autoAdjust="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A4339-A49F-41F3-8A3A-A3DC18703EC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73E0-63E0-47A8-839F-D3F3971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68419-FBDD-4487-832C-AEBB13BA9E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467D8-4163-4F69-847B-1D3DAEA913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941A-9CE9-4FA3-8E6C-5542FB46890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4206-5989-4C8E-8ABD-BA669A95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09B3-4B25-49B3-9335-75693B4DA9BC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CA8-E3B6-4BCB-8041-BD13E5EA3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08B-32AD-4C74-BFF2-0EE051603B70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2F77-2C8D-4B80-985B-589301D6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97D-3D98-4788-AF7F-A2A87B109889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75AE-49E9-407F-846E-D0D7A2E0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48C-DDCA-4236-8B3B-376345976959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7B71-9264-44AF-BDC1-D331AFF2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1A08-4419-4A8F-87C5-857B4CE69EDE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1FA4-11EF-4AE0-B333-BA10E48D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923F-21D7-4107-AD95-F9A7CFC6DDB0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399F-5B80-4AF0-894C-839D0504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6F45-60E2-48D6-99CD-872A3B6877A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F1FB-3AEF-4677-B838-2B827C4E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B40A-7637-4C9E-AC28-9A9C98CFC2A4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E704-B1AD-4610-A5C4-E9034286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A8D3-7C27-4145-A89D-2BA06A9DB4C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C4B-112F-4C55-AFC9-BB4A8370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7DE-7D8D-49F6-8F3F-632D20E02C7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B996-5E95-41AC-BBBA-D121DCCC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3FA05-DE9B-49AF-BAC8-F8A33FAA9615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C1F15-B0CD-42B7-A52E-47957413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://www.smayli.ru/smile/detia-689.html" TargetMode="External"/><Relationship Id="rId3" Type="http://schemas.openxmlformats.org/officeDocument/2006/relationships/hyperlink" Target="http://www.smayli.ru/smile/detia-842.html" TargetMode="External"/><Relationship Id="rId7" Type="http://schemas.openxmlformats.org/officeDocument/2006/relationships/hyperlink" Target="http://www.smayli.ru/smile/detia-718.html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hyperlink" Target="http://www.smayli.ru/smile/detia-694.html" TargetMode="External"/><Relationship Id="rId5" Type="http://schemas.openxmlformats.org/officeDocument/2006/relationships/hyperlink" Target="http://www.smayli.ru/smile/detia-836.html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hyperlink" Target="http://www.smayli.ru/smile/detia-315.html" TargetMode="Externa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www.smayli.ru/smile/detia-673.html" TargetMode="External"/><Relationship Id="rId7" Type="http://schemas.openxmlformats.org/officeDocument/2006/relationships/hyperlink" Target="http://www.smayli.ru/smile/detia-66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://www.smayli.ru/smile/detia-674.html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gif"/><Relationship Id="rId9" Type="http://schemas.openxmlformats.org/officeDocument/2006/relationships/hyperlink" Target="http://www.smayli.ru/smile/detia-65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://www.smayli.ru/smile/detia-650.html" TargetMode="External"/><Relationship Id="rId7" Type="http://schemas.openxmlformats.org/officeDocument/2006/relationships/hyperlink" Target="http://www.smayli.ru/smile/detia-58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www.smayli.ru/smile/detia-615.html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hyperlink" Target="http://www.smayli.ru/smile/detia-510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hyperlink" Target="http://www.smayli.ru/smile/detia-709.html" TargetMode="External"/><Relationship Id="rId18" Type="http://schemas.openxmlformats.org/officeDocument/2006/relationships/image" Target="../media/image27.gif"/><Relationship Id="rId3" Type="http://schemas.openxmlformats.org/officeDocument/2006/relationships/hyperlink" Target="http://www.smayli.ru/smile/detia-506.html" TargetMode="External"/><Relationship Id="rId7" Type="http://schemas.openxmlformats.org/officeDocument/2006/relationships/hyperlink" Target="http://www.smayli.ru/smile/detia-434.html" TargetMode="External"/><Relationship Id="rId12" Type="http://schemas.openxmlformats.org/officeDocument/2006/relationships/image" Target="../media/image24.gif"/><Relationship Id="rId17" Type="http://schemas.openxmlformats.org/officeDocument/2006/relationships/hyperlink" Target="http://www.smayli.ru/smile/detia-264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6.gif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hyperlink" Target="http://www.smayli.ru/smile/detia-821.html" TargetMode="External"/><Relationship Id="rId5" Type="http://schemas.openxmlformats.org/officeDocument/2006/relationships/hyperlink" Target="http://www.smayli.ru/smile/detia-504.html" TargetMode="External"/><Relationship Id="rId15" Type="http://schemas.openxmlformats.org/officeDocument/2006/relationships/hyperlink" Target="http://www.smayli.ru/smile/detia-715.html" TargetMode="External"/><Relationship Id="rId10" Type="http://schemas.openxmlformats.org/officeDocument/2006/relationships/image" Target="../media/image23.gif"/><Relationship Id="rId19" Type="http://schemas.openxmlformats.org/officeDocument/2006/relationships/hyperlink" Target="http://www.smayli.ru/smile/detia-297.html" TargetMode="External"/><Relationship Id="rId4" Type="http://schemas.openxmlformats.org/officeDocument/2006/relationships/image" Target="../media/image20.gif"/><Relationship Id="rId9" Type="http://schemas.openxmlformats.org/officeDocument/2006/relationships/hyperlink" Target="http://www.smayli.ru/smile/detia-537.html" TargetMode="External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hyperlink" Target="http://www.smayli.ru/smile/detia-259.html" TargetMode="External"/><Relationship Id="rId18" Type="http://schemas.openxmlformats.org/officeDocument/2006/relationships/image" Target="../media/image36.gif"/><Relationship Id="rId3" Type="http://schemas.openxmlformats.org/officeDocument/2006/relationships/hyperlink" Target="http://www.smayli.ru/smile/detia-444.html" TargetMode="External"/><Relationship Id="rId7" Type="http://schemas.openxmlformats.org/officeDocument/2006/relationships/hyperlink" Target="http://www.smayli.ru/smile/detia-321.html" TargetMode="External"/><Relationship Id="rId12" Type="http://schemas.openxmlformats.org/officeDocument/2006/relationships/image" Target="../media/image33.gif"/><Relationship Id="rId17" Type="http://schemas.openxmlformats.org/officeDocument/2006/relationships/hyperlink" Target="http://www.smayli.ru/smile/detia-179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hyperlink" Target="http://www.smayli.ru/smile/detia-500.html" TargetMode="External"/><Relationship Id="rId5" Type="http://schemas.openxmlformats.org/officeDocument/2006/relationships/hyperlink" Target="http://www.smayli.ru/smile/detia-408.html" TargetMode="External"/><Relationship Id="rId15" Type="http://schemas.openxmlformats.org/officeDocument/2006/relationships/hyperlink" Target="http://www.smayli.ru/smile/detia-229.html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hyperlink" Target="http://www.smayli.ru/smile/detia-289.html" TargetMode="External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797.html" TargetMode="External"/><Relationship Id="rId13" Type="http://schemas.openxmlformats.org/officeDocument/2006/relationships/image" Target="../media/image41.gif"/><Relationship Id="rId3" Type="http://schemas.openxmlformats.org/officeDocument/2006/relationships/image" Target="../media/image1.jpeg"/><Relationship Id="rId7" Type="http://schemas.openxmlformats.org/officeDocument/2006/relationships/image" Target="../media/image38.gif"/><Relationship Id="rId12" Type="http://schemas.openxmlformats.org/officeDocument/2006/relationships/hyperlink" Target="http://www.smayli.ru/smile/detia-85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860.html" TargetMode="External"/><Relationship Id="rId11" Type="http://schemas.openxmlformats.org/officeDocument/2006/relationships/image" Target="../media/image40.gif"/><Relationship Id="rId5" Type="http://schemas.openxmlformats.org/officeDocument/2006/relationships/image" Target="../media/image37.gif"/><Relationship Id="rId15" Type="http://schemas.openxmlformats.org/officeDocument/2006/relationships/image" Target="../media/image42.gif"/><Relationship Id="rId10" Type="http://schemas.openxmlformats.org/officeDocument/2006/relationships/hyperlink" Target="http://www.smayli.ru/smile/detia-658.html" TargetMode="External"/><Relationship Id="rId4" Type="http://schemas.openxmlformats.org/officeDocument/2006/relationships/hyperlink" Target="http://www.smayli.ru/smile/detia-126.html" TargetMode="External"/><Relationship Id="rId9" Type="http://schemas.openxmlformats.org/officeDocument/2006/relationships/image" Target="../media/image39.gif"/><Relationship Id="rId14" Type="http://schemas.openxmlformats.org/officeDocument/2006/relationships/hyperlink" Target="http://www.smayli.ru/smile/detia-437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hyperlink" Target="http://www.smayli.ru/smile/detia-823.html" TargetMode="External"/><Relationship Id="rId3" Type="http://schemas.openxmlformats.org/officeDocument/2006/relationships/hyperlink" Target="http://www.smayli.ru/smile/detia-261.html" TargetMode="External"/><Relationship Id="rId7" Type="http://schemas.openxmlformats.org/officeDocument/2006/relationships/hyperlink" Target="http://www.smayli.ru/smile/detia-152.html" TargetMode="External"/><Relationship Id="rId12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hyperlink" Target="http://www.smayli.ru/smile/detia-222.html" TargetMode="External"/><Relationship Id="rId5" Type="http://schemas.openxmlformats.org/officeDocument/2006/relationships/hyperlink" Target="http://www.smayli.ru/smile/detia-247.html" TargetMode="External"/><Relationship Id="rId10" Type="http://schemas.openxmlformats.org/officeDocument/2006/relationships/image" Target="../media/image46.gif"/><Relationship Id="rId4" Type="http://schemas.openxmlformats.org/officeDocument/2006/relationships/image" Target="../media/image43.gif"/><Relationship Id="rId9" Type="http://schemas.openxmlformats.org/officeDocument/2006/relationships/hyperlink" Target="http://www.smayli.ru/smile/detia-861.html" TargetMode="External"/><Relationship Id="rId14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145" y="409549"/>
            <a:ext cx="5572164" cy="464346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Адаптация детей к детскому саду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Фотографии\фото\P106053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9256" y="3857628"/>
            <a:ext cx="2285950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m7-tub.yandex.net/i?id=160713273-2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506" y="-260"/>
            <a:ext cx="3428907" cy="2571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3" name="Picture 19" descr="C:\Documents and Settings\Admin\Рабочий стол\фото\P106060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305" y="214038"/>
            <a:ext cx="2674488" cy="200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427984" y="5589240"/>
            <a:ext cx="4730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Подготовила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воспитатель младшей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группы Ткаченко Мария Андреевна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344" name="Picture 2" descr="e:\Мои документы\Мои рисунки\Эмблемы, все картинки для садика\Эмблема  ДОУ 20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4273" y="5245039"/>
            <a:ext cx="1824743" cy="13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00063" y="2428875"/>
            <a:ext cx="435768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Расскажи стихи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руками             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143500" y="2714625"/>
            <a:ext cx="350043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учатся запоминать стихи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помощи мимики и жестов, что способствует развитию мелкой моторики, памяти и воображения</a:t>
            </a:r>
          </a:p>
        </p:txBody>
      </p:sp>
      <p:pic>
        <p:nvPicPr>
          <p:cNvPr id="7188" name="Picture 20" descr="C:\Documents and Settings\Admin\Рабочий стол\Фотографии\фото\P10606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0943" y="4143619"/>
            <a:ext cx="3072004" cy="2304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2" name="Picture 2" descr="C:\Documents and Settings\Администратор\Рабочий стол\ФОТО\2012 год\Муха-Цокотуха Нефедова Т.В. март 2012\IMG_234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313" y="214356"/>
            <a:ext cx="3143214" cy="23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C:\Documents and Settings\Администратор\Рабочий стол\ФОТО\2012 год\Муха-Цокотуха Нефедова Т.В. март 2012\IMG_236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755" y="214361"/>
            <a:ext cx="3524308" cy="264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929190" y="142853"/>
            <a:ext cx="3929090" cy="35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С детьми проводится  групповая работа по снятию страхов, тревожности, агрессии, дети учатся распознавать свои чувства и эмоции,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00034" y="2857521"/>
            <a:ext cx="4286280" cy="45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а так же  </a:t>
            </a:r>
          </a:p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снимать мышечное напряжение, что в дальнейшем позволяет </a:t>
            </a:r>
          </a:p>
          <a:p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избежать  таких психосоматических заболеваний, как аллергия, язва желудка и др.</a:t>
            </a:r>
          </a:p>
          <a:p>
            <a:endParaRPr lang="ru-RU" sz="32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5605" name="Picture 2" descr="C:\Documents and Settings\Администратор\Рабочий стол\ФОТО\2011 год\Липатова Е.Д. 2011\P10407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2"/>
            <a:ext cx="3714775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Documents and Settings\Администратор\Рабочий стол\P104069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80005" y="3885049"/>
            <a:ext cx="3963995" cy="297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28" y="214294"/>
            <a:ext cx="4143372" cy="31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В работе используется терапевтическая сказка,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если ребенок находится в травмирующей ситуации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или испытывает эмоциональное напряжение ,</a:t>
            </a:r>
          </a:p>
          <a:p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 rot="10800000" flipV="1">
            <a:off x="214282" y="3745598"/>
            <a:ext cx="1857388" cy="5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а так же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0" y="4143456"/>
            <a:ext cx="5128851" cy="31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рисунок или лепку, что в данный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период жизни является для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малыша дополнительным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речевым органом, т.к. двигательная активность и речь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формируются параллельно.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654" name="Picture 2" descr="C:\Documents and Settings\Администратор\Рабочий стол\P10402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1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C:\Documents and Settings\Администратор\Рабочий стол\IMGP689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48252" y="3786287"/>
            <a:ext cx="409574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0"/>
            <a:ext cx="71437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Добро пожаловать </a:t>
            </a: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0" y="4500577"/>
            <a:ext cx="5357822" cy="193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Коллектив нашего </a:t>
            </a:r>
          </a:p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детского сада с радостью</a:t>
            </a:r>
          </a:p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ждет Вас и ваших деток!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00563" y="1071563"/>
            <a:ext cx="40005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 мир          детства!!!</a:t>
            </a:r>
          </a:p>
        </p:txBody>
      </p:sp>
      <p:pic>
        <p:nvPicPr>
          <p:cNvPr id="28678" name="Picture 32" descr="http://bestgif.narod.ru/cvety/bestgif.narod.ru_2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73" y="2214568"/>
            <a:ext cx="2476477" cy="18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Documents and Settings\Администратор\Рабочий стол\IMGP687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" y="1143001"/>
            <a:ext cx="4071922" cy="30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C:\Documents and Settings\Администратор\Рабочий стол\IMGP69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99079" y="3974309"/>
            <a:ext cx="3844921" cy="28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214438" y="0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Адаптация ребенка к детскому саду</a:t>
            </a:r>
          </a:p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           (рекомендации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2" y="214313"/>
            <a:ext cx="742945" cy="11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6" y="5500381"/>
            <a:ext cx="1076318" cy="11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39" y="5071781"/>
            <a:ext cx="1447790" cy="12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214313"/>
            <a:ext cx="1190617" cy="15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1" y="3000214"/>
            <a:ext cx="971543" cy="14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6689" y="2785914"/>
            <a:ext cx="1181092" cy="10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1500188" y="1500188"/>
            <a:ext cx="7523162" cy="5262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Чтобы помочь ребенку по возможности безболезненно войти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жизнь детского сада, необходима подготовительная работа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ним.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Готовьте ребенка к общению с другими детьми 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взрослыми. Посещайте парки, детские площадки,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приучайте к игре в песочницах, ходите на дни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рождения друзей…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2. Максимально приближайте домашний режим к распорядку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дня в детском учреждении (упорядочить часы сна,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бодрствования, питания и т.д.), при выполнении режимных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моментов поощряйте и развивайте детскую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самостоятельность.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3. О предстоящем поступлении в детский сад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беседуйте с ним, как о радостном событии. Воздерживайтесь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1285867" cy="12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9" y="214313"/>
            <a:ext cx="952494" cy="13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694" y="5000633"/>
            <a:ext cx="1019169" cy="14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5214945"/>
            <a:ext cx="752470" cy="13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71625" y="142875"/>
            <a:ext cx="707231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говорить о собственных опасениях в присутствии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4. Придите заранее в детский сад и познакомьтесь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 обстановкой, с детьми, с воспитателями… Лучше это сделать, когда дети гуляют на улице или играют в групповой комнате.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7. Дайте ребенку в детский сад любимую игрушку, уговорите остаться ее переночевать в садике, а на утро снова с нею встретиться. Если ребенок не соглашается,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1523936" cy="116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5572131"/>
            <a:ext cx="1266772" cy="10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118" y="142875"/>
            <a:ext cx="1362018" cy="11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293" y="5214943"/>
            <a:ext cx="914362" cy="10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857318" y="357188"/>
            <a:ext cx="7391457" cy="52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пусть игрушка ходит вместе с ним ежедневно 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знакомится там с другими детьми.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Расспрашивайте, что с игрушкой происходило в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детском саду, кто с ней дружил, не было ли ей грустно.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Таким образом вы узнаете, как ребенку удается привыкнуть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 детскому саду.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8.Поиграйте с ребенком с домашними игрушками в детский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сад, распределите роли детей, воспитателей. Помогите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игрушке найти ей друзей и по решайте проблемы вашего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ребенка через нее, ориентируя на игру на положительные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результаты.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Эти советы помогут заботливым родителям грамотно 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безболезненно помочь своему ребенку пережить процесс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перехода из дома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63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1643063" y="0"/>
            <a:ext cx="646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Monotype Corsiva" pitchFamily="66" charset="0"/>
              </a:rPr>
              <a:t>Признаки эмоционального напряжения.</a:t>
            </a:r>
          </a:p>
        </p:txBody>
      </p: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1571625" y="500063"/>
            <a:ext cx="67516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Трудности засыпания и беспокойный сон.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Усталость после нагрузки, которая совсем 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недавно ребенка не утомляла.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3. Беспричинная обидчивость, плаксивость или,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наоборот, повышенная агрессивность.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. Рассеянность, невнимательность.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5. Беспокойство, непоседливость.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6. Отсутствие уверенности в себе, которое выражается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 том, что ребенок все чаще ищет одобрения у взрослых,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буквально жмется к ним.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7. Проявление упрямства.</a:t>
            </a:r>
          </a:p>
          <a:p>
            <a:pPr marL="457200" indent="-457200"/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. Постоянно сосет палец; жует что-нибудь;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слишком жадно, без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разбора ест, заглатывая пищу (иногда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наоборот, отмечается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стойкое нарушение аппетита).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9. Боязнь контактов, стремление к уединению, отказ</a:t>
            </a:r>
          </a:p>
        </p:txBody>
      </p:sp>
      <p:pic>
        <p:nvPicPr>
          <p:cNvPr id="18438" name="Picture 2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67" y="4071942"/>
            <a:ext cx="1104896" cy="9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571879"/>
            <a:ext cx="1200146" cy="15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5429256"/>
            <a:ext cx="1523995" cy="11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7" y="142875"/>
            <a:ext cx="1276346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142875"/>
            <a:ext cx="1362070" cy="13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5" y="5429256"/>
            <a:ext cx="1447795" cy="8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397" y="2143127"/>
            <a:ext cx="809622" cy="85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0" descr="Анимашки Дети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43903" y="3357566"/>
            <a:ext cx="857247" cy="7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9" y="357188"/>
            <a:ext cx="781048" cy="9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8"/>
            <a:ext cx="1371596" cy="12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15" y="5571888"/>
            <a:ext cx="714373" cy="10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2" y="1785873"/>
            <a:ext cx="923922" cy="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1" y="5357586"/>
            <a:ext cx="1257296" cy="12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65" y="4071769"/>
            <a:ext cx="800098" cy="8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39" y="3500295"/>
            <a:ext cx="742948" cy="11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281" y="2857387"/>
            <a:ext cx="847723" cy="8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1571600" y="428622"/>
            <a:ext cx="7340450" cy="63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участвовать в играх сверстников (часто ребенок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бесцельно бродит по групповой комнате, не находя себе 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занятия).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10. Игра  с половыми органами.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11. Подергивание плечами, качание головой, дрожание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рук.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12. Снижение массы тела или напротив, появление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симптомов ожирения.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13. Повышенная тревожность.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14. Дневное и ночное недержание мочи, которого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ранее не наблюдалось.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Все вышеперечисленные признаки могут говорить о том, что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ребенок находится в состоянии эмоционального напряжения,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только в том случае, если они не наблюдались ранее.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350" y="0"/>
            <a:ext cx="1390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2571754"/>
            <a:ext cx="1523995" cy="12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5072071"/>
            <a:ext cx="1523995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5" y="5143508"/>
            <a:ext cx="1523995" cy="15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8" y="142875"/>
            <a:ext cx="1371595" cy="15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50" y="2786067"/>
            <a:ext cx="1523995" cy="13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2286008" y="214313"/>
            <a:ext cx="5143518" cy="6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Памятка для родителей</a:t>
            </a:r>
          </a:p>
        </p:txBody>
      </p:sp>
      <p:sp>
        <p:nvSpPr>
          <p:cNvPr id="20484" name="TextBox 17"/>
          <p:cNvSpPr txBox="1">
            <a:spLocks noChangeArrowheads="1"/>
          </p:cNvSpPr>
          <p:nvPr/>
        </p:nvSpPr>
        <p:spPr bwMode="auto">
          <a:xfrm>
            <a:off x="1500188" y="1000125"/>
            <a:ext cx="7950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Ваш малыш пришел в детский сад. Для него началась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новая жизнь. Чтобы ребенок вступил в нее радостным, общительным,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повзрослевшим, постарайтесь создать в семье спокойную, дружескую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атмосферу.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Установите четкие требования к ребенку и будьте последовательны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 их предъявлении.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Будьте терпеливы.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Формулируйте у ребенка навыки самообслуживания и личной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гигиены.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Поощряйте игры с другими детьми, расширяйте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Круг общения со взрослыми.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Когда ребенок с Вами разговаривает, слушайте его</a:t>
            </a:r>
          </a:p>
          <a:p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14313"/>
            <a:ext cx="952498" cy="9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5143508"/>
            <a:ext cx="1447797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0" y="285751"/>
            <a:ext cx="885823" cy="10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692" y="5072070"/>
            <a:ext cx="981073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6067"/>
            <a:ext cx="1038223" cy="7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78" y="2571754"/>
            <a:ext cx="1381122" cy="13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357286" y="357188"/>
            <a:ext cx="6572282" cy="6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внимательно.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Если вы увидите, что ребенок что-то делает, начните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«параллельный разговор» (комментируйте его действия).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Говорите с ребенком короткими фразами, медленно; в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разговоре называйте как можно больше предметов. Давайте простые и понятные объяснения.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Спрашивайте у ребенка: «Что ты делаешь?»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Каждый день читайте ребенку. Заботьтесь о том, чтобы у него были новые впечатления.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Занимайтесь с ребенком совместной творческой деятельностью: играйте, лепите, рисуйте…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Поощряйте любопытство.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Не скупитесь на похвалу.</a:t>
            </a:r>
          </a:p>
          <a:p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Радуйтесь Вашему ребенку!!!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Documents and Settings\Администратор\Рабочий стол\ФОТО\2012 год\Жевакина\2012-02-05 сказки\сказки 0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7" y="214313"/>
            <a:ext cx="3643293" cy="27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Администратор\Рабочий стол\ФОТО\2012 год\Жевакина\2012-02-05 сказки\сказки 03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3114" y="2000257"/>
            <a:ext cx="3786169" cy="28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Администратор\Рабочий стол\ФОТО\2012 год\Жевакина\2012-02-05 сказки\сказки 0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2197" y="4610407"/>
            <a:ext cx="2564600" cy="192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9"/>
          <p:cNvSpPr txBox="1">
            <a:spLocks noChangeArrowheads="1"/>
          </p:cNvSpPr>
          <p:nvPr/>
        </p:nvSpPr>
        <p:spPr bwMode="auto">
          <a:xfrm>
            <a:off x="0" y="214313"/>
            <a:ext cx="53578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Наши  детки в ДОУ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«Теремок»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3559" name="Picture 2" descr="e:\Мои документы\Мои рисунки\Эмблемы, все картинки для садика\Эмблема  ДОУ 20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8024" y="4365104"/>
            <a:ext cx="3861397" cy="25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1060</TotalTime>
  <Words>887</Words>
  <Application>Microsoft Office PowerPoint</Application>
  <PresentationFormat>Экран (4:3)</PresentationFormat>
  <Paragraphs>119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Адаптация детей к детскому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cp:lastModifiedBy>Tkachenko</cp:lastModifiedBy>
  <cp:revision>116</cp:revision>
  <dcterms:modified xsi:type="dcterms:W3CDTF">2013-02-19T17:13:38Z</dcterms:modified>
</cp:coreProperties>
</file>