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CC0066"/>
    <a:srgbClr val="FF0066"/>
    <a:srgbClr val="00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331" y="209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70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09EF7-93C9-4641-8514-E43451D18FCE}" type="datetimeFigureOut">
              <a:rPr lang="ru-RU" smtClean="0"/>
              <a:pPr/>
              <a:t>10.02.2012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7E29E-7625-43A1-A2AF-73EB4C77D5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09EF7-93C9-4641-8514-E43451D18FCE}" type="datetimeFigureOut">
              <a:rPr lang="ru-RU" smtClean="0"/>
              <a:pPr/>
              <a:t>10.02.2012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7E29E-7625-43A1-A2AF-73EB4C77D5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7177" y="488951"/>
            <a:ext cx="3357563" cy="10401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09EF7-93C9-4641-8514-E43451D18FCE}" type="datetimeFigureOut">
              <a:rPr lang="ru-RU" smtClean="0"/>
              <a:pPr/>
              <a:t>10.02.2012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7E29E-7625-43A1-A2AF-73EB4C77D5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09EF7-93C9-4641-8514-E43451D18FCE}" type="datetimeFigureOut">
              <a:rPr lang="ru-RU" smtClean="0"/>
              <a:pPr/>
              <a:t>10.02.2012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7E29E-7625-43A1-A2AF-73EB4C77D5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21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09EF7-93C9-4641-8514-E43451D18FCE}" type="datetimeFigureOut">
              <a:rPr lang="ru-RU" smtClean="0"/>
              <a:pPr/>
              <a:t>10.02.2012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7E29E-7625-43A1-A2AF-73EB4C77D5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7177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628902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09EF7-93C9-4641-8514-E43451D18FCE}" type="datetimeFigureOut">
              <a:rPr lang="ru-RU" smtClean="0"/>
              <a:pPr/>
              <a:t>10.02.2012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7E29E-7625-43A1-A2AF-73EB4C77D5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2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2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71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71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09EF7-93C9-4641-8514-E43451D18FCE}" type="datetimeFigureOut">
              <a:rPr lang="ru-RU" smtClean="0"/>
              <a:pPr/>
              <a:t>10.02.2012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7E29E-7625-43A1-A2AF-73EB4C77D5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09EF7-93C9-4641-8514-E43451D18FCE}" type="datetimeFigureOut">
              <a:rPr lang="ru-RU" smtClean="0"/>
              <a:pPr/>
              <a:t>10.02.2012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7E29E-7625-43A1-A2AF-73EB4C77D5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09EF7-93C9-4641-8514-E43451D18FCE}" type="datetimeFigureOut">
              <a:rPr lang="ru-RU" smtClean="0"/>
              <a:pPr/>
              <a:t>10.02.2012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7E29E-7625-43A1-A2AF-73EB4C77D5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2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9" y="364070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2" y="1913470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09EF7-93C9-4641-8514-E43451D18FCE}" type="datetimeFigureOut">
              <a:rPr lang="ru-RU" smtClean="0"/>
              <a:pPr/>
              <a:t>10.02.2012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7E29E-7625-43A1-A2AF-73EB4C77D5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09EF7-93C9-4641-8514-E43451D18FCE}" type="datetimeFigureOut">
              <a:rPr lang="ru-RU" smtClean="0"/>
              <a:pPr/>
              <a:t>10.02.2012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7E29E-7625-43A1-A2AF-73EB4C77D5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4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7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D09EF7-93C9-4641-8514-E43451D18FCE}" type="datetimeFigureOut">
              <a:rPr lang="ru-RU" smtClean="0"/>
              <a:pPr/>
              <a:t>10.02.2012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7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7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A7E29E-7625-43A1-A2AF-73EB4C77D55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:\i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071546" y="0"/>
            <a:ext cx="5286412" cy="298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4610100" algn="l"/>
              </a:tabLst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46101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C006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</a:t>
            </a:r>
            <a:r>
              <a:rPr lang="ru-RU" b="1" dirty="0" smtClean="0">
                <a:solidFill>
                  <a:srgbClr val="CC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МКДОУ Центр развития ребенка – детский сад №4 </a:t>
            </a:r>
            <a:r>
              <a:rPr lang="ru-RU" b="1" dirty="0" smtClean="0">
                <a:solidFill>
                  <a:srgbClr val="CC0099"/>
                </a:solidFill>
                <a:ea typeface="Calibri" pitchFamily="34" charset="0"/>
                <a:cs typeface="Times New Roman" pitchFamily="18" charset="0"/>
              </a:rPr>
              <a:t>«</a:t>
            </a:r>
            <a:r>
              <a:rPr lang="ru-RU" b="1" dirty="0" smtClean="0">
                <a:solidFill>
                  <a:srgbClr val="CC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Родничок</a:t>
            </a:r>
            <a:r>
              <a:rPr lang="ru-RU" b="1" dirty="0" smtClean="0">
                <a:solidFill>
                  <a:srgbClr val="CC0099"/>
                </a:solidFill>
                <a:ea typeface="Calibri" pitchFamily="34" charset="0"/>
                <a:cs typeface="Times New Roman" pitchFamily="18" charset="0"/>
              </a:rPr>
              <a:t>»</a:t>
            </a:r>
            <a:r>
              <a:rPr lang="ru-RU" b="1" dirty="0" smtClean="0">
                <a:solidFill>
                  <a:srgbClr val="CC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4610100" algn="l"/>
              </a:tabLst>
            </a:pPr>
            <a:r>
              <a:rPr lang="ru-RU" b="1" dirty="0" smtClean="0">
                <a:solidFill>
                  <a:srgbClr val="CC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города Котельнич Кировской области</a:t>
            </a:r>
            <a:endParaRPr lang="ru-RU" b="1" dirty="0" smtClean="0">
              <a:solidFill>
                <a:srgbClr val="CC0099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46101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4610100" algn="l"/>
              </a:tabLst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Рождественская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ёлка	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4610100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4610100" algn="l"/>
              </a:tabLst>
            </a:pP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rgbClr val="CC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Гулина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CC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Нина Ивановна,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4610100" algn="l"/>
              </a:tabLs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CC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музыкальный руководитель,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4610100" algn="l"/>
              </a:tabLst>
            </a:pPr>
            <a:r>
              <a:rPr lang="ru-RU" b="1" i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b="1" i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ысшая квалификационная категория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CC0099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3" descr="C:\Users\1\Pictures\новогодняя картинка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74" y="3571868"/>
            <a:ext cx="4000528" cy="3367094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071810" y="7715272"/>
            <a:ext cx="9541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i="1" dirty="0" smtClean="0">
                <a:solidFill>
                  <a:srgbClr val="002060"/>
                </a:solidFill>
              </a:rPr>
              <a:t>2012 год</a:t>
            </a:r>
            <a:endParaRPr lang="ru-RU" sz="16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35530049_fon30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66" y="214283"/>
            <a:ext cx="6172200" cy="8715436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1400" b="1" i="1" dirty="0">
                <a:solidFill>
                  <a:srgbClr val="FF0066"/>
                </a:solidFill>
              </a:rPr>
              <a:t>Ведущий</a:t>
            </a:r>
            <a:r>
              <a:rPr lang="ru-RU" sz="1400" b="1" dirty="0">
                <a:solidFill>
                  <a:srgbClr val="FF0066"/>
                </a:solidFill>
              </a:rPr>
              <a:t>:</a:t>
            </a:r>
            <a:r>
              <a:rPr lang="ru-RU" sz="1400" dirty="0">
                <a:solidFill>
                  <a:srgbClr val="FF0066"/>
                </a:solidFill>
              </a:rPr>
              <a:t> </a:t>
            </a:r>
            <a:r>
              <a:rPr lang="ru-RU" sz="1400" dirty="0">
                <a:solidFill>
                  <a:srgbClr val="000066"/>
                </a:solidFill>
              </a:rPr>
              <a:t>Здравствуйте, дорогие ребята! Дорогие гости!  С праздником вас </a:t>
            </a:r>
          </a:p>
          <a:p>
            <a:pPr algn="just">
              <a:buNone/>
            </a:pPr>
            <a:r>
              <a:rPr lang="ru-RU" sz="1400" dirty="0">
                <a:solidFill>
                  <a:srgbClr val="000066"/>
                </a:solidFill>
              </a:rPr>
              <a:t>всех – С Рождеством Христовым!</a:t>
            </a:r>
          </a:p>
          <a:p>
            <a:pPr algn="just">
              <a:buNone/>
            </a:pPr>
            <a:r>
              <a:rPr lang="ru-RU" sz="1400" dirty="0" smtClean="0">
                <a:solidFill>
                  <a:srgbClr val="000066"/>
                </a:solidFill>
              </a:rPr>
              <a:t>        Как </a:t>
            </a:r>
            <a:r>
              <a:rPr lang="ru-RU" sz="1400" dirty="0">
                <a:solidFill>
                  <a:srgbClr val="000066"/>
                </a:solidFill>
              </a:rPr>
              <a:t>чудно Господь утешает нас в эти дни!    Подобно тому,   как    </a:t>
            </a:r>
            <a:r>
              <a:rPr lang="ru-RU" sz="1400" dirty="0" smtClean="0">
                <a:solidFill>
                  <a:srgbClr val="000066"/>
                </a:solidFill>
              </a:rPr>
              <a:t>землю окутал. Он </a:t>
            </a:r>
            <a:r>
              <a:rPr lang="ru-RU" sz="1400" dirty="0">
                <a:solidFill>
                  <a:srgbClr val="000066"/>
                </a:solidFill>
              </a:rPr>
              <a:t>снегом, покрывает Господь милостью   своей и наши душевные недуги. </a:t>
            </a:r>
          </a:p>
          <a:p>
            <a:pPr algn="just">
              <a:buNone/>
            </a:pPr>
            <a:r>
              <a:rPr lang="ru-RU" sz="1400" dirty="0">
                <a:solidFill>
                  <a:srgbClr val="000066"/>
                </a:solidFill>
              </a:rPr>
              <a:t>Ясно  и чисто  становиться  у нас  на  душе:  Сам   </a:t>
            </a:r>
            <a:r>
              <a:rPr lang="ru-RU" sz="1400" dirty="0" err="1">
                <a:solidFill>
                  <a:srgbClr val="000066"/>
                </a:solidFill>
              </a:rPr>
              <a:t>Богомладенец</a:t>
            </a:r>
            <a:r>
              <a:rPr lang="ru-RU" sz="1400" dirty="0">
                <a:solidFill>
                  <a:srgbClr val="000066"/>
                </a:solidFill>
              </a:rPr>
              <a:t>  Христос касается наших сердец</a:t>
            </a:r>
            <a:r>
              <a:rPr lang="ru-RU" sz="1400" dirty="0" smtClean="0">
                <a:solidFill>
                  <a:srgbClr val="000066"/>
                </a:solidFill>
              </a:rPr>
              <a:t>.</a:t>
            </a:r>
            <a:r>
              <a:rPr lang="ru-RU" sz="1400" dirty="0">
                <a:solidFill>
                  <a:srgbClr val="000066"/>
                </a:solidFill>
              </a:rPr>
              <a:t> </a:t>
            </a:r>
          </a:p>
          <a:p>
            <a:pPr algn="just">
              <a:buNone/>
            </a:pPr>
            <a:r>
              <a:rPr lang="ru-RU" sz="1400" dirty="0" smtClean="0">
                <a:solidFill>
                  <a:srgbClr val="000066"/>
                </a:solidFill>
              </a:rPr>
              <a:t>        (Духовный отец поздравляет </a:t>
            </a:r>
            <a:r>
              <a:rPr lang="ru-RU" sz="1400" dirty="0">
                <a:solidFill>
                  <a:srgbClr val="000066"/>
                </a:solidFill>
              </a:rPr>
              <a:t>детей и гостей и открывает праздник</a:t>
            </a:r>
            <a:r>
              <a:rPr lang="ru-RU" sz="1400" dirty="0" smtClean="0">
                <a:solidFill>
                  <a:srgbClr val="000066"/>
                </a:solidFill>
              </a:rPr>
              <a:t>).</a:t>
            </a:r>
            <a:r>
              <a:rPr lang="ru-RU" sz="1400" dirty="0">
                <a:solidFill>
                  <a:srgbClr val="000066"/>
                </a:solidFill>
              </a:rPr>
              <a:t> </a:t>
            </a:r>
          </a:p>
          <a:p>
            <a:pPr algn="just">
              <a:buNone/>
            </a:pPr>
            <a:r>
              <a:rPr lang="ru-RU" sz="1400" b="1" i="1" dirty="0">
                <a:solidFill>
                  <a:srgbClr val="FF0066"/>
                </a:solidFill>
              </a:rPr>
              <a:t>Сказочница:</a:t>
            </a:r>
            <a:r>
              <a:rPr lang="ru-RU" sz="1400" dirty="0">
                <a:solidFill>
                  <a:srgbClr val="FF0066"/>
                </a:solidFill>
              </a:rPr>
              <a:t>   </a:t>
            </a:r>
            <a:r>
              <a:rPr lang="ru-RU" sz="1400" dirty="0">
                <a:solidFill>
                  <a:srgbClr val="000066"/>
                </a:solidFill>
              </a:rPr>
              <a:t>Вы, наверное,  знаете, дети, что Рождество – время чудес. Вот </a:t>
            </a:r>
          </a:p>
          <a:p>
            <a:pPr algn="just">
              <a:buNone/>
            </a:pPr>
            <a:r>
              <a:rPr lang="ru-RU" sz="1400" dirty="0">
                <a:solidFill>
                  <a:srgbClr val="000066"/>
                </a:solidFill>
              </a:rPr>
              <a:t>и я расскажу вам одну чудесную историю….</a:t>
            </a:r>
          </a:p>
          <a:p>
            <a:pPr algn="just">
              <a:buNone/>
            </a:pPr>
            <a:r>
              <a:rPr lang="ru-RU" sz="1400" dirty="0">
                <a:solidFill>
                  <a:srgbClr val="000066"/>
                </a:solidFill>
              </a:rPr>
              <a:t>Жила – была одна девочка Настенька. Жила она в маленьком домике  на опушке леса,  а с ней  пёс  Дружок.  Была   Настя  доброй   и   трудолюбивой    девочкой,   дружила с   лесными   зверями, помогала им, чем могла.      Старалась она не грустить, хотя одной девочке в лесу жилось нелегко. И вот однажды в праздник Рождества послушайте, что произошло</a:t>
            </a:r>
            <a:r>
              <a:rPr lang="ru-RU" sz="1400" dirty="0" smtClean="0">
                <a:solidFill>
                  <a:srgbClr val="000066"/>
                </a:solidFill>
              </a:rPr>
              <a:t>….                                                     	</a:t>
            </a:r>
          </a:p>
          <a:p>
            <a:pPr algn="ctr">
              <a:buNone/>
            </a:pPr>
            <a:r>
              <a:rPr lang="ru-RU" sz="1400" b="1" u="sng" dirty="0" smtClean="0">
                <a:solidFill>
                  <a:srgbClr val="FF0066"/>
                </a:solidFill>
              </a:rPr>
              <a:t>  Исполняется </a:t>
            </a:r>
            <a:r>
              <a:rPr lang="ru-RU" sz="1400" b="1" u="sng" dirty="0">
                <a:solidFill>
                  <a:srgbClr val="FF0066"/>
                </a:solidFill>
              </a:rPr>
              <a:t>сказка «Чудо для Насти</a:t>
            </a:r>
            <a:r>
              <a:rPr lang="ru-RU" sz="1400" b="1" u="sng" dirty="0" smtClean="0">
                <a:solidFill>
                  <a:srgbClr val="FF0066"/>
                </a:solidFill>
              </a:rPr>
              <a:t>»</a:t>
            </a:r>
            <a:r>
              <a:rPr lang="ru-RU" sz="1400" dirty="0">
                <a:solidFill>
                  <a:srgbClr val="FF0066"/>
                </a:solidFill>
              </a:rPr>
              <a:t> </a:t>
            </a:r>
          </a:p>
          <a:p>
            <a:pPr algn="ctr">
              <a:buNone/>
            </a:pPr>
            <a:r>
              <a:rPr lang="ru-RU" sz="1400" b="1" u="sng" dirty="0" smtClean="0">
                <a:solidFill>
                  <a:srgbClr val="FF0066"/>
                </a:solidFill>
              </a:rPr>
              <a:t> Песня </a:t>
            </a:r>
            <a:r>
              <a:rPr lang="ru-RU" sz="1400" b="1" u="sng" dirty="0">
                <a:solidFill>
                  <a:srgbClr val="FF0066"/>
                </a:solidFill>
              </a:rPr>
              <a:t>«Рождество</a:t>
            </a:r>
            <a:r>
              <a:rPr lang="ru-RU" sz="1400" b="1" u="sng" dirty="0" smtClean="0">
                <a:solidFill>
                  <a:srgbClr val="FF0066"/>
                </a:solidFill>
              </a:rPr>
              <a:t>»</a:t>
            </a:r>
            <a:r>
              <a:rPr lang="ru-RU" sz="1400" dirty="0">
                <a:solidFill>
                  <a:srgbClr val="FF0066"/>
                </a:solidFill>
              </a:rPr>
              <a:t> </a:t>
            </a:r>
          </a:p>
          <a:p>
            <a:pPr algn="just">
              <a:buNone/>
            </a:pPr>
            <a:r>
              <a:rPr lang="ru-RU" sz="1400" dirty="0" smtClean="0">
                <a:solidFill>
                  <a:srgbClr val="000066"/>
                </a:solidFill>
              </a:rPr>
              <a:t>         (</a:t>
            </a:r>
            <a:r>
              <a:rPr lang="ru-RU" sz="1400" dirty="0">
                <a:solidFill>
                  <a:srgbClr val="000066"/>
                </a:solidFill>
              </a:rPr>
              <a:t>Все участники </a:t>
            </a:r>
            <a:r>
              <a:rPr lang="ru-RU" sz="1400" dirty="0" smtClean="0">
                <a:solidFill>
                  <a:srgbClr val="000066"/>
                </a:solidFill>
              </a:rPr>
              <a:t>инсценировки </a:t>
            </a:r>
            <a:r>
              <a:rPr lang="ru-RU" sz="1400" dirty="0">
                <a:solidFill>
                  <a:srgbClr val="000066"/>
                </a:solidFill>
              </a:rPr>
              <a:t>сказки, рассаживаются около ёлки </a:t>
            </a:r>
            <a:r>
              <a:rPr lang="ru-RU" sz="1400" dirty="0" smtClean="0">
                <a:solidFill>
                  <a:srgbClr val="000066"/>
                </a:solidFill>
              </a:rPr>
              <a:t>вокруг   Крёстной</a:t>
            </a:r>
            <a:r>
              <a:rPr lang="ru-RU" sz="1400" dirty="0">
                <a:solidFill>
                  <a:srgbClr val="000066"/>
                </a:solidFill>
              </a:rPr>
              <a:t>). </a:t>
            </a:r>
          </a:p>
          <a:p>
            <a:pPr algn="just">
              <a:buNone/>
            </a:pPr>
            <a:r>
              <a:rPr lang="ru-RU" sz="1400" dirty="0">
                <a:solidFill>
                  <a:srgbClr val="000066"/>
                </a:solidFill>
              </a:rPr>
              <a:t> </a:t>
            </a:r>
            <a:r>
              <a:rPr lang="ru-RU" sz="1400" b="1" i="1" dirty="0" smtClean="0">
                <a:solidFill>
                  <a:srgbClr val="FF0066"/>
                </a:solidFill>
              </a:rPr>
              <a:t>Настенька</a:t>
            </a:r>
            <a:r>
              <a:rPr lang="ru-RU" sz="1400" b="1" i="1" dirty="0">
                <a:solidFill>
                  <a:srgbClr val="FF0066"/>
                </a:solidFill>
              </a:rPr>
              <a:t>:</a:t>
            </a:r>
            <a:r>
              <a:rPr lang="ru-RU" sz="1400" dirty="0">
                <a:solidFill>
                  <a:srgbClr val="FF0066"/>
                </a:solidFill>
              </a:rPr>
              <a:t>  </a:t>
            </a:r>
            <a:r>
              <a:rPr lang="ru-RU" sz="1400" dirty="0">
                <a:solidFill>
                  <a:srgbClr val="000066"/>
                </a:solidFill>
              </a:rPr>
              <a:t>Крёстная,  расскажи нам, как родился Христос?</a:t>
            </a:r>
          </a:p>
          <a:p>
            <a:pPr algn="just">
              <a:buNone/>
            </a:pPr>
            <a:r>
              <a:rPr lang="ru-RU" sz="1400" dirty="0">
                <a:solidFill>
                  <a:srgbClr val="000066"/>
                </a:solidFill>
              </a:rPr>
              <a:t> </a:t>
            </a:r>
          </a:p>
          <a:p>
            <a:pPr algn="just">
              <a:buNone/>
            </a:pPr>
            <a:r>
              <a:rPr lang="ru-RU" sz="1400" b="1" i="1" dirty="0">
                <a:solidFill>
                  <a:srgbClr val="FF0066"/>
                </a:solidFill>
              </a:rPr>
              <a:t>Крёстная:</a:t>
            </a:r>
            <a:r>
              <a:rPr lang="ru-RU" sz="1400" dirty="0">
                <a:solidFill>
                  <a:srgbClr val="000066"/>
                </a:solidFill>
              </a:rPr>
              <a:t>   С удовольствием. Слушайте…..</a:t>
            </a:r>
          </a:p>
          <a:p>
            <a:pPr algn="just">
              <a:buNone/>
            </a:pPr>
            <a:r>
              <a:rPr lang="ru-RU" sz="1400" dirty="0">
                <a:solidFill>
                  <a:srgbClr val="000066"/>
                </a:solidFill>
              </a:rPr>
              <a:t>Чуть более двух тысяч лет назад  в городе Вифлееме родился  </a:t>
            </a:r>
            <a:r>
              <a:rPr lang="ru-RU" sz="1400" dirty="0" smtClean="0">
                <a:solidFill>
                  <a:srgbClr val="000066"/>
                </a:solidFill>
              </a:rPr>
              <a:t>Иисус </a:t>
            </a:r>
            <a:r>
              <a:rPr lang="ru-RU" sz="1400" dirty="0">
                <a:solidFill>
                  <a:srgbClr val="000066"/>
                </a:solidFill>
              </a:rPr>
              <a:t>Христос!</a:t>
            </a:r>
          </a:p>
          <a:p>
            <a:pPr algn="just">
              <a:buNone/>
            </a:pPr>
            <a:r>
              <a:rPr lang="ru-RU" sz="1400" dirty="0">
                <a:solidFill>
                  <a:srgbClr val="000066"/>
                </a:solidFill>
              </a:rPr>
              <a:t>                     Помню я, как в детстве в первый раз</a:t>
            </a:r>
          </a:p>
          <a:p>
            <a:pPr>
              <a:buNone/>
            </a:pPr>
            <a:r>
              <a:rPr lang="ru-RU" sz="1400" dirty="0">
                <a:solidFill>
                  <a:srgbClr val="000066"/>
                </a:solidFill>
              </a:rPr>
              <a:t>Слышала о Рождестве рассказ.</a:t>
            </a:r>
          </a:p>
          <a:p>
            <a:pPr>
              <a:buNone/>
            </a:pPr>
            <a:r>
              <a:rPr lang="ru-RU" sz="1400" dirty="0">
                <a:solidFill>
                  <a:srgbClr val="000066"/>
                </a:solidFill>
              </a:rPr>
              <a:t>                     Я была взволнована до слёз –</a:t>
            </a:r>
          </a:p>
          <a:p>
            <a:pPr>
              <a:buNone/>
            </a:pPr>
            <a:r>
              <a:rPr lang="ru-RU" sz="1400" dirty="0">
                <a:solidFill>
                  <a:srgbClr val="000066"/>
                </a:solidFill>
              </a:rPr>
              <a:t>                     Ведь родился маленький Христос</a:t>
            </a:r>
          </a:p>
          <a:p>
            <a:pPr>
              <a:buNone/>
            </a:pPr>
            <a:r>
              <a:rPr lang="ru-RU" sz="1400" dirty="0">
                <a:solidFill>
                  <a:srgbClr val="000066"/>
                </a:solidFill>
              </a:rPr>
              <a:t>                     Не в богатом именитом доме</a:t>
            </a:r>
          </a:p>
          <a:p>
            <a:pPr>
              <a:buNone/>
            </a:pPr>
            <a:r>
              <a:rPr lang="ru-RU" sz="1400" dirty="0">
                <a:solidFill>
                  <a:srgbClr val="000066"/>
                </a:solidFill>
              </a:rPr>
              <a:t>                     И лежал не в пышной колыбели,</a:t>
            </a:r>
          </a:p>
          <a:p>
            <a:pPr>
              <a:buNone/>
            </a:pPr>
            <a:r>
              <a:rPr lang="ru-RU" sz="1400" dirty="0">
                <a:solidFill>
                  <a:srgbClr val="000066"/>
                </a:solidFill>
              </a:rPr>
              <a:t>                    А в глухой пещере, на соломе,</a:t>
            </a:r>
          </a:p>
          <a:p>
            <a:pPr>
              <a:buNone/>
            </a:pPr>
            <a:r>
              <a:rPr lang="ru-RU" sz="1400" dirty="0">
                <a:solidFill>
                  <a:srgbClr val="000066"/>
                </a:solidFill>
              </a:rPr>
              <a:t>                    Ангелы над ним, склонившись, пели.</a:t>
            </a:r>
          </a:p>
          <a:p>
            <a:pPr>
              <a:buNone/>
            </a:pPr>
            <a:r>
              <a:rPr lang="ru-RU" sz="1400" u="sng" dirty="0">
                <a:solidFill>
                  <a:srgbClr val="000066"/>
                </a:solidFill>
              </a:rPr>
              <a:t>Взрослые  исполняют песню   «Рождество Христово».</a:t>
            </a:r>
            <a:endParaRPr lang="ru-RU" sz="1400" dirty="0">
              <a:solidFill>
                <a:srgbClr val="000066"/>
              </a:solidFill>
            </a:endParaRPr>
          </a:p>
          <a:p>
            <a:pPr>
              <a:buNone/>
            </a:pPr>
            <a:r>
              <a:rPr lang="ru-RU" sz="1400" b="1" i="1" dirty="0">
                <a:solidFill>
                  <a:srgbClr val="FF0066"/>
                </a:solidFill>
              </a:rPr>
              <a:t>Крестная:</a:t>
            </a:r>
            <a:r>
              <a:rPr lang="ru-RU" sz="1400" dirty="0">
                <a:solidFill>
                  <a:srgbClr val="FF0066"/>
                </a:solidFill>
              </a:rPr>
              <a:t>  </a:t>
            </a:r>
            <a:r>
              <a:rPr lang="ru-RU" sz="1400" dirty="0" err="1">
                <a:solidFill>
                  <a:srgbClr val="000066"/>
                </a:solidFill>
              </a:rPr>
              <a:t>Давным</a:t>
            </a:r>
            <a:r>
              <a:rPr lang="ru-RU" sz="1400" dirty="0">
                <a:solidFill>
                  <a:srgbClr val="000066"/>
                </a:solidFill>
              </a:rPr>
              <a:t> – давно император Августин захотел узнать, сколько людей живёт в его государстве. Он приказал каждому жителю вернуться в город, откуда он родом и пройти перепись. </a:t>
            </a:r>
          </a:p>
          <a:p>
            <a:pPr algn="just"/>
            <a:endParaRPr lang="ru-RU" sz="1400" dirty="0"/>
          </a:p>
        </p:txBody>
      </p:sp>
    </p:spTree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35530049_fon30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04" y="714348"/>
            <a:ext cx="6100762" cy="773959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400" dirty="0" smtClean="0"/>
              <a:t>Дева Мария, так звали мать Христа, и старый Иосиф отправились в город Вифлеем. Дорога была трудной и долгой. Иосиф шёл пешком и вёл за собой ослика, на котором сидела Мария. Они пришли в Вифлеем поздно вечером. Хотели устроиться на ночлег в гостиницу, но все гостиницы и дома были переполнены, ведь в городе собралось много людей. И лишь одна пещера на краю города, куда пастухи загоняли в непогоду скот, дала им приют. </a:t>
            </a:r>
          </a:p>
          <a:p>
            <a:pPr>
              <a:buNone/>
            </a:pPr>
            <a:r>
              <a:rPr lang="ru-RU" sz="1400" dirty="0" smtClean="0"/>
              <a:t>Этой ночью у девы Марии родился сын – Иисус Христос. Мать спеленала младенца и положила в ясли на солому. Не было у неё другой колыбели для ребёнка.</a:t>
            </a:r>
          </a:p>
          <a:p>
            <a:pPr>
              <a:buNone/>
            </a:pPr>
            <a:r>
              <a:rPr lang="ru-RU" sz="1400" dirty="0"/>
              <a:t>(Идут и смотрят на вертеп, где родился Иисус Христос).</a:t>
            </a:r>
          </a:p>
          <a:p>
            <a:pPr algn="ctr">
              <a:buNone/>
            </a:pPr>
            <a:r>
              <a:rPr lang="ru-RU" sz="1400" b="1" u="sng" dirty="0">
                <a:solidFill>
                  <a:srgbClr val="FF0066"/>
                </a:solidFill>
              </a:rPr>
              <a:t>Дети исполняют «Рождественскую песенку» муз. </a:t>
            </a:r>
            <a:r>
              <a:rPr lang="ru-RU" sz="1400" b="1" u="sng" dirty="0" err="1" smtClean="0">
                <a:solidFill>
                  <a:srgbClr val="FF0066"/>
                </a:solidFill>
              </a:rPr>
              <a:t>Олифировой</a:t>
            </a:r>
            <a:endParaRPr lang="ru-RU" sz="1400" b="1" dirty="0">
              <a:solidFill>
                <a:srgbClr val="FF0066"/>
              </a:solidFill>
            </a:endParaRPr>
          </a:p>
          <a:p>
            <a:pPr lvl="0">
              <a:buNone/>
            </a:pPr>
            <a:r>
              <a:rPr lang="ru-RU" sz="1400" dirty="0"/>
              <a:t>Кружатся тихо снежинки……</a:t>
            </a:r>
          </a:p>
          <a:p>
            <a:pPr lvl="0">
              <a:buNone/>
            </a:pPr>
            <a:r>
              <a:rPr lang="ru-RU" sz="1400" dirty="0"/>
              <a:t>Звёздочки в небе сверкают….</a:t>
            </a:r>
          </a:p>
          <a:p>
            <a:pPr lvl="0">
              <a:buNone/>
            </a:pPr>
            <a:r>
              <a:rPr lang="ru-RU" sz="1400" dirty="0"/>
              <a:t>Праздник волшебный и светлый…..</a:t>
            </a:r>
          </a:p>
          <a:p>
            <a:pPr>
              <a:buNone/>
            </a:pPr>
            <a:r>
              <a:rPr lang="ru-RU" sz="1400" b="1" i="1" dirty="0"/>
              <a:t> </a:t>
            </a:r>
            <a:endParaRPr lang="ru-RU" sz="1400" dirty="0"/>
          </a:p>
          <a:p>
            <a:pPr>
              <a:buNone/>
            </a:pPr>
            <a:r>
              <a:rPr lang="ru-RU" sz="1400" b="1" i="1" dirty="0">
                <a:solidFill>
                  <a:srgbClr val="FF0066"/>
                </a:solidFill>
              </a:rPr>
              <a:t>Ведущий:   </a:t>
            </a:r>
            <a:r>
              <a:rPr lang="ru-RU" sz="1400" dirty="0"/>
              <a:t>Рождество в России празднуется в январе, когда новогодняя ёлка </a:t>
            </a:r>
          </a:p>
          <a:p>
            <a:pPr>
              <a:buNone/>
            </a:pPr>
            <a:r>
              <a:rPr lang="ru-RU" sz="1400" dirty="0"/>
              <a:t>ещё стоит в доме. Почему под Новый год и Рождество наряжают именно ель, а не другое дерево?</a:t>
            </a:r>
          </a:p>
          <a:p>
            <a:pPr>
              <a:buNone/>
            </a:pPr>
            <a:r>
              <a:rPr lang="ru-RU" sz="1400" dirty="0"/>
              <a:t> </a:t>
            </a:r>
          </a:p>
          <a:p>
            <a:pPr>
              <a:buNone/>
            </a:pPr>
            <a:r>
              <a:rPr lang="ru-RU" sz="1400" b="1" i="1" dirty="0">
                <a:solidFill>
                  <a:srgbClr val="FF0066"/>
                </a:solidFill>
              </a:rPr>
              <a:t>Крёстная:</a:t>
            </a:r>
            <a:r>
              <a:rPr lang="ru-RU" sz="1400" dirty="0">
                <a:solidFill>
                  <a:srgbClr val="FF0066"/>
                </a:solidFill>
              </a:rPr>
              <a:t>    </a:t>
            </a:r>
            <a:r>
              <a:rPr lang="ru-RU" sz="1400" dirty="0"/>
              <a:t>На этот счёт есть объяснение. </a:t>
            </a:r>
          </a:p>
          <a:p>
            <a:pPr>
              <a:buNone/>
            </a:pPr>
            <a:r>
              <a:rPr lang="ru-RU" sz="1400" dirty="0"/>
              <a:t>Святая, торжественная ночь спустилась на землю, принесла с собой великую радость людям. В Вифлееме родился Спаситель мира. Не только людям, всем хочется видеть родившегося Спасителя: деревья, кусты, протягивают ветки, цветы приподнимают головки, стараясь заглянуть внутрь хлева, превратившегося теперь в священный храм.</a:t>
            </a:r>
          </a:p>
          <a:p>
            <a:pPr>
              <a:buNone/>
            </a:pPr>
            <a:r>
              <a:rPr lang="ru-RU" sz="1400" dirty="0"/>
              <a:t> </a:t>
            </a:r>
          </a:p>
          <a:p>
            <a:pPr algn="ctr">
              <a:buNone/>
            </a:pPr>
            <a:r>
              <a:rPr lang="ru-RU" sz="1400" b="1" dirty="0">
                <a:solidFill>
                  <a:srgbClr val="FF0066"/>
                </a:solidFill>
              </a:rPr>
              <a:t>(Показать икону Божией Матери с Младенцем</a:t>
            </a:r>
            <a:r>
              <a:rPr lang="ru-RU" sz="1400" b="1" dirty="0" smtClean="0">
                <a:solidFill>
                  <a:srgbClr val="FF0066"/>
                </a:solidFill>
              </a:rPr>
              <a:t>)</a:t>
            </a:r>
          </a:p>
          <a:p>
            <a:pPr>
              <a:buNone/>
            </a:pPr>
            <a:endParaRPr lang="ru-RU" sz="1400" dirty="0"/>
          </a:p>
          <a:p>
            <a:pPr algn="ctr">
              <a:buNone/>
            </a:pPr>
            <a:r>
              <a:rPr lang="ru-RU" sz="1400" b="1" i="1" u="sng" dirty="0">
                <a:solidFill>
                  <a:srgbClr val="FF0066"/>
                </a:solidFill>
              </a:rPr>
              <a:t>Все дети встают в хоровод  вокруг ёлки</a:t>
            </a:r>
            <a:r>
              <a:rPr lang="ru-RU" sz="1400" b="1" i="1" u="sng" dirty="0" smtClean="0">
                <a:solidFill>
                  <a:srgbClr val="FF0066"/>
                </a:solidFill>
              </a:rPr>
              <a:t>.</a:t>
            </a:r>
          </a:p>
          <a:p>
            <a:pPr algn="ctr">
              <a:buNone/>
            </a:pPr>
            <a:r>
              <a:rPr lang="ru-RU" sz="1400" b="1" i="1" u="sng" dirty="0" smtClean="0">
                <a:solidFill>
                  <a:srgbClr val="FF0066"/>
                </a:solidFill>
              </a:rPr>
              <a:t>Исполняется </a:t>
            </a:r>
            <a:r>
              <a:rPr lang="ru-RU" sz="1400" b="1" i="1" u="sng" dirty="0">
                <a:solidFill>
                  <a:srgbClr val="FF0066"/>
                </a:solidFill>
              </a:rPr>
              <a:t>песня «Просто пришла зима»</a:t>
            </a:r>
            <a:endParaRPr lang="ru-RU" sz="1400" b="1" i="1" dirty="0">
              <a:solidFill>
                <a:srgbClr val="FF0066"/>
              </a:solidFill>
            </a:endParaRPr>
          </a:p>
          <a:p>
            <a:pPr algn="ctr">
              <a:buNone/>
            </a:pPr>
            <a:r>
              <a:rPr lang="ru-RU" sz="1400" b="1" i="1" dirty="0">
                <a:solidFill>
                  <a:srgbClr val="FF0066"/>
                </a:solidFill>
              </a:rPr>
              <a:t> </a:t>
            </a:r>
          </a:p>
          <a:p>
            <a:pPr>
              <a:buNone/>
            </a:pPr>
            <a:r>
              <a:rPr lang="ru-RU" sz="1400" dirty="0"/>
              <a:t> </a:t>
            </a:r>
          </a:p>
          <a:p>
            <a:pPr>
              <a:buNone/>
            </a:pPr>
            <a:r>
              <a:rPr lang="ru-RU" sz="1400" dirty="0"/>
              <a:t> </a:t>
            </a:r>
          </a:p>
          <a:p>
            <a:endParaRPr lang="ru-RU" sz="1400" dirty="0"/>
          </a:p>
        </p:txBody>
      </p:sp>
    </p:spTree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35530049_fon30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66" y="214283"/>
            <a:ext cx="6157934" cy="7953936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ru-RU" sz="3500" b="1" i="1" dirty="0" smtClean="0">
                <a:solidFill>
                  <a:srgbClr val="FF0066"/>
                </a:solidFill>
              </a:rPr>
              <a:t>Дети православного кружка читают стихи:</a:t>
            </a:r>
            <a:endParaRPr lang="ru-RU" sz="3500" dirty="0" smtClean="0">
              <a:solidFill>
                <a:srgbClr val="FF0066"/>
              </a:solidFill>
            </a:endParaRPr>
          </a:p>
          <a:p>
            <a:pPr>
              <a:buNone/>
            </a:pPr>
            <a:r>
              <a:rPr lang="ru-RU" sz="3500" dirty="0" smtClean="0"/>
              <a:t>       Мир тонул в грехах, печали…</a:t>
            </a:r>
          </a:p>
          <a:p>
            <a:pPr>
              <a:buNone/>
            </a:pPr>
            <a:r>
              <a:rPr lang="ru-RU" sz="3500" dirty="0" smtClean="0"/>
              <a:t>       «Где спасенье?» - вот вопрос –</a:t>
            </a:r>
          </a:p>
          <a:p>
            <a:pPr>
              <a:buNone/>
            </a:pPr>
            <a:r>
              <a:rPr lang="ru-RU" sz="3500" dirty="0" smtClean="0"/>
              <a:t>       А пророки предвещали,</a:t>
            </a:r>
          </a:p>
          <a:p>
            <a:pPr>
              <a:buNone/>
            </a:pPr>
            <a:r>
              <a:rPr lang="ru-RU" sz="3500" dirty="0" smtClean="0"/>
              <a:t>       Что рожается Христос.</a:t>
            </a:r>
          </a:p>
          <a:p>
            <a:pPr>
              <a:buNone/>
            </a:pPr>
            <a:endParaRPr lang="ru-RU" sz="3500" dirty="0" smtClean="0"/>
          </a:p>
          <a:p>
            <a:pPr>
              <a:buNone/>
            </a:pPr>
            <a:r>
              <a:rPr lang="ru-RU" sz="3500" dirty="0" smtClean="0"/>
              <a:t>                                 И </a:t>
            </a:r>
            <a:r>
              <a:rPr lang="ru-RU" sz="3500" dirty="0"/>
              <a:t>спаситель к нам явился  - </a:t>
            </a:r>
          </a:p>
          <a:p>
            <a:pPr>
              <a:buNone/>
            </a:pPr>
            <a:r>
              <a:rPr lang="ru-RU" sz="3500" dirty="0"/>
              <a:t>                                 Знал, что мир лежит во Зле.</a:t>
            </a:r>
          </a:p>
          <a:p>
            <a:pPr>
              <a:buNone/>
            </a:pPr>
            <a:r>
              <a:rPr lang="ru-RU" sz="3500" dirty="0"/>
              <a:t> 	</a:t>
            </a:r>
            <a:r>
              <a:rPr lang="ru-RU" sz="3500" dirty="0" smtClean="0"/>
              <a:t>                           По </a:t>
            </a:r>
            <a:r>
              <a:rPr lang="ru-RU" sz="3500" dirty="0"/>
              <a:t>смирению родился </a:t>
            </a:r>
          </a:p>
          <a:p>
            <a:pPr>
              <a:buNone/>
            </a:pPr>
            <a:r>
              <a:rPr lang="ru-RU" sz="3500" dirty="0"/>
              <a:t>	</a:t>
            </a:r>
            <a:r>
              <a:rPr lang="ru-RU" sz="3500" dirty="0" smtClean="0"/>
              <a:t>                           Царь </a:t>
            </a:r>
            <a:r>
              <a:rPr lang="ru-RU" sz="3500" dirty="0"/>
              <a:t>небесный на земле</a:t>
            </a:r>
            <a:r>
              <a:rPr lang="ru-RU" sz="3500" dirty="0" smtClean="0"/>
              <a:t>.</a:t>
            </a:r>
          </a:p>
          <a:p>
            <a:pPr>
              <a:buNone/>
            </a:pPr>
            <a:endParaRPr lang="ru-RU" sz="3500" dirty="0"/>
          </a:p>
          <a:p>
            <a:pPr>
              <a:buNone/>
            </a:pPr>
            <a:r>
              <a:rPr lang="ru-RU" sz="3500" dirty="0" smtClean="0"/>
              <a:t>        Ночь</a:t>
            </a:r>
            <a:r>
              <a:rPr lang="ru-RU" sz="3500" dirty="0"/>
              <a:t>. Тишина.</a:t>
            </a:r>
          </a:p>
          <a:p>
            <a:pPr>
              <a:buNone/>
            </a:pPr>
            <a:r>
              <a:rPr lang="ru-RU" sz="3500" dirty="0" smtClean="0"/>
              <a:t>        Одна </a:t>
            </a:r>
            <a:r>
              <a:rPr lang="ru-RU" sz="3500" dirty="0"/>
              <a:t>ёлочка  в поле стоит.</a:t>
            </a:r>
          </a:p>
          <a:p>
            <a:pPr>
              <a:buNone/>
            </a:pPr>
            <a:r>
              <a:rPr lang="ru-RU" sz="3500" dirty="0" smtClean="0"/>
              <a:t>        В </a:t>
            </a:r>
            <a:r>
              <a:rPr lang="ru-RU" sz="3500" dirty="0"/>
              <a:t>небе тёмном звезда разгорается </a:t>
            </a:r>
          </a:p>
          <a:p>
            <a:pPr>
              <a:buNone/>
            </a:pPr>
            <a:r>
              <a:rPr lang="ru-RU" sz="3500" dirty="0" smtClean="0"/>
              <a:t>        Рождество </a:t>
            </a:r>
            <a:r>
              <a:rPr lang="ru-RU" sz="3500" dirty="0"/>
              <a:t>– все спешат поклониться Христу, </a:t>
            </a:r>
          </a:p>
          <a:p>
            <a:pPr>
              <a:buNone/>
            </a:pPr>
            <a:r>
              <a:rPr lang="ru-RU" sz="3500" dirty="0" smtClean="0"/>
              <a:t>        А </a:t>
            </a:r>
            <a:r>
              <a:rPr lang="ru-RU" sz="3500" dirty="0"/>
              <a:t>она пойти не решается</a:t>
            </a:r>
            <a:r>
              <a:rPr lang="ru-RU" sz="3500" dirty="0" smtClean="0"/>
              <a:t>.</a:t>
            </a:r>
          </a:p>
          <a:p>
            <a:pPr>
              <a:buNone/>
            </a:pPr>
            <a:endParaRPr lang="ru-RU" sz="3500" dirty="0"/>
          </a:p>
          <a:p>
            <a:pPr>
              <a:buNone/>
            </a:pPr>
            <a:r>
              <a:rPr lang="ru-RU" sz="3500" dirty="0"/>
              <a:t>	</a:t>
            </a:r>
            <a:r>
              <a:rPr lang="ru-RU" sz="3500" dirty="0" smtClean="0"/>
              <a:t>                            Вся </a:t>
            </a:r>
            <a:r>
              <a:rPr lang="ru-RU" sz="3500" dirty="0"/>
              <a:t>природа славит </a:t>
            </a:r>
          </a:p>
          <a:p>
            <a:pPr>
              <a:buNone/>
            </a:pPr>
            <a:r>
              <a:rPr lang="ru-RU" sz="3500" dirty="0"/>
              <a:t>	</a:t>
            </a:r>
            <a:r>
              <a:rPr lang="ru-RU" sz="3500" dirty="0" smtClean="0"/>
              <a:t>                            Рождение </a:t>
            </a:r>
            <a:r>
              <a:rPr lang="ru-RU" sz="3500" dirty="0"/>
              <a:t>Христа!</a:t>
            </a:r>
          </a:p>
          <a:p>
            <a:pPr>
              <a:buNone/>
            </a:pPr>
            <a:r>
              <a:rPr lang="ru-RU" sz="3500" dirty="0"/>
              <a:t>	</a:t>
            </a:r>
            <a:r>
              <a:rPr lang="ru-RU" sz="3500" dirty="0" smtClean="0"/>
              <a:t>                            Вдруг </a:t>
            </a:r>
            <a:r>
              <a:rPr lang="ru-RU" sz="3500" dirty="0"/>
              <a:t>с небес упала яркая звезда.</a:t>
            </a:r>
          </a:p>
          <a:p>
            <a:pPr>
              <a:buNone/>
            </a:pPr>
            <a:r>
              <a:rPr lang="ru-RU" sz="3500" dirty="0"/>
              <a:t>	</a:t>
            </a:r>
            <a:r>
              <a:rPr lang="ru-RU" sz="3500" dirty="0" smtClean="0"/>
              <a:t>                            Вспыхнула</a:t>
            </a:r>
            <a:r>
              <a:rPr lang="ru-RU" sz="3500" dirty="0"/>
              <a:t>, рассыпалась на мелкие </a:t>
            </a:r>
            <a:r>
              <a:rPr lang="ru-RU" sz="3500" dirty="0" smtClean="0"/>
              <a:t>   осколки</a:t>
            </a:r>
            <a:r>
              <a:rPr lang="ru-RU" sz="3500" dirty="0"/>
              <a:t>,</a:t>
            </a:r>
          </a:p>
          <a:p>
            <a:pPr>
              <a:buNone/>
            </a:pPr>
            <a:r>
              <a:rPr lang="ru-RU" sz="3500" dirty="0"/>
              <a:t>	</a:t>
            </a:r>
            <a:r>
              <a:rPr lang="ru-RU" sz="3500" dirty="0" smtClean="0"/>
              <a:t>                            И </a:t>
            </a:r>
            <a:r>
              <a:rPr lang="ru-RU" sz="3500" dirty="0"/>
              <a:t>они сверкнули на ветвях у ёлки</a:t>
            </a:r>
            <a:r>
              <a:rPr lang="ru-RU" sz="3500" dirty="0" smtClean="0"/>
              <a:t>.</a:t>
            </a:r>
          </a:p>
          <a:p>
            <a:pPr>
              <a:buNone/>
            </a:pPr>
            <a:endParaRPr lang="ru-RU" sz="3500" dirty="0"/>
          </a:p>
          <a:p>
            <a:pPr>
              <a:buNone/>
            </a:pPr>
            <a:r>
              <a:rPr lang="ru-RU" sz="3500" dirty="0" smtClean="0"/>
              <a:t>       Как </a:t>
            </a:r>
            <a:r>
              <a:rPr lang="ru-RU" sz="3500" dirty="0"/>
              <a:t>красив на ёлочке </a:t>
            </a:r>
          </a:p>
          <a:p>
            <a:pPr>
              <a:buNone/>
            </a:pPr>
            <a:r>
              <a:rPr lang="ru-RU" sz="3500" dirty="0" smtClean="0"/>
              <a:t>       Праздничный </a:t>
            </a:r>
            <a:r>
              <a:rPr lang="ru-RU" sz="3500" dirty="0"/>
              <a:t>наряд.</a:t>
            </a:r>
          </a:p>
          <a:p>
            <a:pPr>
              <a:buNone/>
            </a:pPr>
            <a:r>
              <a:rPr lang="ru-RU" sz="3500" dirty="0" smtClean="0"/>
              <a:t>       На </a:t>
            </a:r>
            <a:r>
              <a:rPr lang="ru-RU" sz="3500" dirty="0"/>
              <a:t>её иголочках огоньки горят.</a:t>
            </a:r>
          </a:p>
          <a:p>
            <a:pPr>
              <a:buNone/>
            </a:pPr>
            <a:r>
              <a:rPr lang="ru-RU" sz="3500" dirty="0" smtClean="0"/>
              <a:t>       И </a:t>
            </a:r>
            <a:r>
              <a:rPr lang="ru-RU" sz="3500" dirty="0"/>
              <a:t>на сердце сладостно, весело, светло</a:t>
            </a:r>
            <a:r>
              <a:rPr lang="ru-RU" sz="3500" dirty="0" smtClean="0"/>
              <a:t>.</a:t>
            </a:r>
          </a:p>
          <a:p>
            <a:pPr>
              <a:buNone/>
            </a:pPr>
            <a:endParaRPr lang="ru-RU" sz="3500" dirty="0"/>
          </a:p>
          <a:p>
            <a:pPr>
              <a:buNone/>
            </a:pPr>
            <a:r>
              <a:rPr lang="ru-RU" sz="3500" b="1" i="1" dirty="0" smtClean="0">
                <a:solidFill>
                  <a:srgbClr val="FF0066"/>
                </a:solidFill>
              </a:rPr>
              <a:t>Вместе:</a:t>
            </a:r>
            <a:r>
              <a:rPr lang="ru-RU" sz="3500" i="1" dirty="0" smtClean="0"/>
              <a:t> </a:t>
            </a:r>
            <a:r>
              <a:rPr lang="ru-RU" sz="3500" dirty="0" smtClean="0"/>
              <a:t>День </a:t>
            </a:r>
            <a:r>
              <a:rPr lang="ru-RU" sz="3500" dirty="0"/>
              <a:t>сегодня радостный – Христово Рождество</a:t>
            </a:r>
            <a:r>
              <a:rPr lang="ru-RU" sz="3500" dirty="0" smtClean="0"/>
              <a:t>!</a:t>
            </a:r>
          </a:p>
          <a:p>
            <a:pPr>
              <a:buNone/>
            </a:pPr>
            <a:endParaRPr lang="ru-RU" sz="3500" dirty="0" smtClean="0"/>
          </a:p>
          <a:p>
            <a:pPr algn="ctr">
              <a:buNone/>
            </a:pPr>
            <a:r>
              <a:rPr lang="ru-RU" sz="3500" b="1" i="1" u="sng" dirty="0">
                <a:solidFill>
                  <a:srgbClr val="FF0066"/>
                </a:solidFill>
              </a:rPr>
              <a:t>Дети и взрослые исполняют песню </a:t>
            </a:r>
            <a:r>
              <a:rPr lang="ru-RU" sz="3500" b="1" i="1" u="sng" dirty="0" smtClean="0">
                <a:solidFill>
                  <a:srgbClr val="FF0066"/>
                </a:solidFill>
              </a:rPr>
              <a:t>« </a:t>
            </a:r>
            <a:r>
              <a:rPr lang="ru-RU" sz="3500" b="1" i="1" u="sng" dirty="0">
                <a:solidFill>
                  <a:srgbClr val="FF0066"/>
                </a:solidFill>
              </a:rPr>
              <a:t>Волшебный свет Рождества»  </a:t>
            </a:r>
            <a:endParaRPr lang="ru-RU" sz="3500" b="1" i="1" u="sng" dirty="0" smtClean="0">
              <a:solidFill>
                <a:srgbClr val="FF0066"/>
              </a:solidFill>
            </a:endParaRPr>
          </a:p>
          <a:p>
            <a:pPr algn="ctr">
              <a:buNone/>
            </a:pPr>
            <a:r>
              <a:rPr lang="ru-RU" sz="3500" b="1" i="1" u="sng" dirty="0">
                <a:solidFill>
                  <a:srgbClr val="FF0066"/>
                </a:solidFill>
              </a:rPr>
              <a:t> </a:t>
            </a:r>
            <a:r>
              <a:rPr lang="ru-RU" sz="3500" b="1" i="1" u="sng" dirty="0" smtClean="0">
                <a:solidFill>
                  <a:srgbClr val="FF0066"/>
                </a:solidFill>
              </a:rPr>
              <a:t>муз</a:t>
            </a:r>
            <a:r>
              <a:rPr lang="ru-RU" sz="3500" b="1" i="1" u="sng" dirty="0">
                <a:solidFill>
                  <a:srgbClr val="FF0066"/>
                </a:solidFill>
              </a:rPr>
              <a:t>. З. </a:t>
            </a:r>
            <a:r>
              <a:rPr lang="ru-RU" sz="3500" b="1" i="1" u="sng" dirty="0" err="1">
                <a:solidFill>
                  <a:srgbClr val="FF0066"/>
                </a:solidFill>
              </a:rPr>
              <a:t>Роот</a:t>
            </a:r>
            <a:r>
              <a:rPr lang="ru-RU" sz="3500" b="1" i="1" u="sng" dirty="0">
                <a:solidFill>
                  <a:srgbClr val="FF0066"/>
                </a:solidFill>
              </a:rPr>
              <a:t>.</a:t>
            </a:r>
            <a:endParaRPr lang="ru-RU" sz="3500" b="1" i="1" dirty="0">
              <a:solidFill>
                <a:srgbClr val="FF0066"/>
              </a:solidFill>
            </a:endParaRPr>
          </a:p>
          <a:p>
            <a:pPr>
              <a:buNone/>
            </a:pPr>
            <a:r>
              <a:rPr lang="ru-RU" sz="3500" dirty="0"/>
              <a:t> </a:t>
            </a:r>
          </a:p>
          <a:p>
            <a:pPr lvl="0">
              <a:buNone/>
            </a:pPr>
            <a:r>
              <a:rPr lang="ru-RU" sz="3500" dirty="0"/>
              <a:t>Волшебство засияло…..</a:t>
            </a:r>
          </a:p>
          <a:p>
            <a:pPr lvl="0">
              <a:buNone/>
            </a:pPr>
            <a:r>
              <a:rPr lang="ru-RU" sz="3500" dirty="0"/>
              <a:t>Звёзды в небе кружатся в серебряном….</a:t>
            </a:r>
          </a:p>
          <a:p>
            <a:pPr lvl="0">
              <a:buNone/>
            </a:pPr>
            <a:r>
              <a:rPr lang="ru-RU" sz="3500" dirty="0"/>
              <a:t>Нас звезда озаряет лучистым….</a:t>
            </a:r>
          </a:p>
          <a:p>
            <a:pPr>
              <a:buNone/>
            </a:pPr>
            <a:r>
              <a:rPr lang="ru-RU" sz="3500" dirty="0"/>
              <a:t> </a:t>
            </a:r>
          </a:p>
          <a:p>
            <a:pPr>
              <a:buNone/>
            </a:pPr>
            <a:endParaRPr lang="ru-RU" sz="3500" dirty="0"/>
          </a:p>
          <a:p>
            <a:pPr>
              <a:buNone/>
            </a:pPr>
            <a:endParaRPr lang="ru-RU" sz="2200" dirty="0"/>
          </a:p>
          <a:p>
            <a:pPr>
              <a:buNone/>
            </a:pPr>
            <a:endParaRPr lang="ru-RU" sz="2200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35530049_fon30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8" y="285721"/>
            <a:ext cx="6172200" cy="7215239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5600" b="1" i="1" dirty="0" smtClean="0">
                <a:solidFill>
                  <a:srgbClr val="FF0066"/>
                </a:solidFill>
              </a:rPr>
              <a:t>Дети православного кружка читают стихи:</a:t>
            </a:r>
            <a:endParaRPr lang="ru-RU" sz="5600" dirty="0" smtClean="0">
              <a:solidFill>
                <a:srgbClr val="FF0066"/>
              </a:solidFill>
            </a:endParaRPr>
          </a:p>
          <a:p>
            <a:pPr>
              <a:buNone/>
            </a:pPr>
            <a:r>
              <a:rPr lang="ru-RU" sz="5600" dirty="0" smtClean="0"/>
              <a:t> </a:t>
            </a:r>
          </a:p>
          <a:p>
            <a:pPr>
              <a:buNone/>
            </a:pPr>
            <a:r>
              <a:rPr lang="ru-RU" sz="5600" dirty="0" smtClean="0"/>
              <a:t>Пели ангелы Христу,</a:t>
            </a:r>
          </a:p>
          <a:p>
            <a:pPr>
              <a:buNone/>
            </a:pPr>
            <a:r>
              <a:rPr lang="ru-RU" sz="5600" dirty="0" smtClean="0"/>
              <a:t>Славили рожденье.</a:t>
            </a:r>
          </a:p>
          <a:p>
            <a:pPr>
              <a:buNone/>
            </a:pPr>
            <a:r>
              <a:rPr lang="ru-RU" sz="5600" dirty="0" smtClean="0"/>
              <a:t>В мир принёс он красоту,</a:t>
            </a:r>
          </a:p>
          <a:p>
            <a:pPr>
              <a:buNone/>
            </a:pPr>
            <a:r>
              <a:rPr lang="ru-RU" sz="5600" dirty="0" smtClean="0"/>
              <a:t>Веру и спасенье.</a:t>
            </a:r>
          </a:p>
          <a:p>
            <a:pPr>
              <a:buNone/>
            </a:pPr>
            <a:r>
              <a:rPr lang="ru-RU" sz="5600" dirty="0" smtClean="0"/>
              <a:t> </a:t>
            </a:r>
          </a:p>
          <a:p>
            <a:pPr>
              <a:buNone/>
            </a:pPr>
            <a:r>
              <a:rPr lang="ru-RU" sz="5600" dirty="0" smtClean="0"/>
              <a:t>	Если в этот день на время,</a:t>
            </a:r>
          </a:p>
          <a:p>
            <a:pPr>
              <a:buNone/>
            </a:pPr>
            <a:r>
              <a:rPr lang="ru-RU" sz="5600" dirty="0" smtClean="0"/>
              <a:t>	Вспомнит кто – </a:t>
            </a:r>
            <a:r>
              <a:rPr lang="ru-RU" sz="5600" dirty="0" err="1" smtClean="0"/>
              <a:t>нибудь</a:t>
            </a:r>
            <a:r>
              <a:rPr lang="ru-RU" sz="5600" dirty="0" smtClean="0"/>
              <a:t> из нас</a:t>
            </a:r>
          </a:p>
          <a:p>
            <a:pPr>
              <a:buNone/>
            </a:pPr>
            <a:r>
              <a:rPr lang="ru-RU" sz="5600" dirty="0" smtClean="0"/>
              <a:t>	Про Младенца в Вифлееме</a:t>
            </a:r>
          </a:p>
          <a:p>
            <a:pPr>
              <a:buNone/>
            </a:pPr>
            <a:r>
              <a:rPr lang="ru-RU" sz="5600" dirty="0" smtClean="0"/>
              <a:t>	Чудно – радостный рассказ.</a:t>
            </a:r>
          </a:p>
          <a:p>
            <a:pPr>
              <a:buNone/>
            </a:pPr>
            <a:r>
              <a:rPr lang="ru-RU" sz="5600" dirty="0" smtClean="0"/>
              <a:t> </a:t>
            </a:r>
          </a:p>
          <a:p>
            <a:pPr>
              <a:buNone/>
            </a:pPr>
            <a:r>
              <a:rPr lang="ru-RU" sz="5600" dirty="0" smtClean="0"/>
              <a:t>Если сердце в нём забьётся</a:t>
            </a:r>
          </a:p>
          <a:p>
            <a:pPr>
              <a:buNone/>
            </a:pPr>
            <a:r>
              <a:rPr lang="ru-RU" sz="5600" dirty="0" smtClean="0"/>
              <a:t>Точно птица за окном,</a:t>
            </a:r>
          </a:p>
          <a:p>
            <a:pPr>
              <a:buNone/>
            </a:pPr>
            <a:r>
              <a:rPr lang="ru-RU" sz="5600" dirty="0" smtClean="0"/>
              <a:t>Это струн его коснётся </a:t>
            </a:r>
          </a:p>
          <a:p>
            <a:pPr>
              <a:buNone/>
            </a:pPr>
            <a:r>
              <a:rPr lang="ru-RU" sz="5600" dirty="0" smtClean="0"/>
              <a:t>Ангел радостным крылом.</a:t>
            </a:r>
          </a:p>
          <a:p>
            <a:pPr>
              <a:buNone/>
            </a:pPr>
            <a:r>
              <a:rPr lang="ru-RU" sz="5600" dirty="0" smtClean="0"/>
              <a:t> </a:t>
            </a:r>
          </a:p>
          <a:p>
            <a:pPr>
              <a:buNone/>
            </a:pPr>
            <a:r>
              <a:rPr lang="ru-RU" sz="5600" dirty="0" smtClean="0"/>
              <a:t>	Рождество в белоснежной метели,</a:t>
            </a:r>
          </a:p>
          <a:p>
            <a:pPr>
              <a:buNone/>
            </a:pPr>
            <a:r>
              <a:rPr lang="ru-RU" sz="5600" dirty="0" smtClean="0"/>
              <a:t>	И в малиновом звоне в тиши…</a:t>
            </a:r>
          </a:p>
          <a:p>
            <a:pPr>
              <a:buNone/>
            </a:pPr>
            <a:r>
              <a:rPr lang="ru-RU" sz="5600" dirty="0" smtClean="0"/>
              <a:t>	Рождество – это сердцу веселье!</a:t>
            </a:r>
          </a:p>
          <a:p>
            <a:pPr>
              <a:buNone/>
            </a:pPr>
            <a:r>
              <a:rPr lang="ru-RU" sz="5600" dirty="0" smtClean="0"/>
              <a:t>	Рождество – это праздник души!</a:t>
            </a:r>
            <a:r>
              <a:rPr lang="ru-RU" sz="5600" u="sng" dirty="0"/>
              <a:t> </a:t>
            </a:r>
            <a:endParaRPr lang="ru-RU" sz="5600" u="sng" dirty="0" smtClean="0"/>
          </a:p>
          <a:p>
            <a:pPr>
              <a:buNone/>
            </a:pPr>
            <a:endParaRPr lang="ru-RU" sz="5600" u="sng" dirty="0"/>
          </a:p>
          <a:p>
            <a:pPr algn="ctr">
              <a:buNone/>
            </a:pPr>
            <a:r>
              <a:rPr lang="ru-RU" sz="5600" b="1" i="1" u="sng" dirty="0" smtClean="0">
                <a:solidFill>
                  <a:srgbClr val="FF0066"/>
                </a:solidFill>
              </a:rPr>
              <a:t>Исполняется </a:t>
            </a:r>
            <a:r>
              <a:rPr lang="ru-RU" sz="5600" b="1" i="1" u="sng" dirty="0">
                <a:solidFill>
                  <a:srgbClr val="FF0066"/>
                </a:solidFill>
              </a:rPr>
              <a:t>стихотворение «Подарок</a:t>
            </a:r>
            <a:r>
              <a:rPr lang="ru-RU" sz="5600" b="1" i="1" u="sng" dirty="0" smtClean="0">
                <a:solidFill>
                  <a:srgbClr val="FF0066"/>
                </a:solidFill>
              </a:rPr>
              <a:t>»</a:t>
            </a:r>
            <a:r>
              <a:rPr lang="ru-RU" sz="5600" b="1" i="1" dirty="0">
                <a:solidFill>
                  <a:srgbClr val="FF0066"/>
                </a:solidFill>
              </a:rPr>
              <a:t> </a:t>
            </a:r>
            <a:endParaRPr lang="ru-RU" sz="5600" b="1" i="1" dirty="0" smtClean="0">
              <a:solidFill>
                <a:srgbClr val="FF0066"/>
              </a:solidFill>
            </a:endParaRPr>
          </a:p>
          <a:p>
            <a:pPr>
              <a:buNone/>
            </a:pPr>
            <a:endParaRPr lang="ru-RU" sz="5600" dirty="0"/>
          </a:p>
          <a:p>
            <a:pPr>
              <a:buNone/>
            </a:pPr>
            <a:r>
              <a:rPr lang="ru-RU" sz="5600" b="1" i="1" u="sng" dirty="0">
                <a:solidFill>
                  <a:srgbClr val="FF0066"/>
                </a:solidFill>
              </a:rPr>
              <a:t>В исполнении взрослых прозвучит песня «Рождественская песня</a:t>
            </a:r>
            <a:r>
              <a:rPr lang="ru-RU" sz="5600" b="1" i="1" u="sng" dirty="0" smtClean="0">
                <a:solidFill>
                  <a:srgbClr val="FF0066"/>
                </a:solidFill>
              </a:rPr>
              <a:t>»</a:t>
            </a:r>
            <a:endParaRPr lang="ru-RU" sz="5600" b="1" i="1" dirty="0">
              <a:solidFill>
                <a:srgbClr val="FF0066"/>
              </a:solidFill>
            </a:endParaRPr>
          </a:p>
          <a:p>
            <a:pPr lvl="0">
              <a:buNone/>
            </a:pPr>
            <a:r>
              <a:rPr lang="ru-RU" sz="5600" dirty="0"/>
              <a:t>Во владеньях инея и снега…..</a:t>
            </a:r>
          </a:p>
          <a:p>
            <a:pPr lvl="0">
              <a:buNone/>
            </a:pPr>
            <a:r>
              <a:rPr lang="ru-RU" sz="5600" dirty="0"/>
              <a:t>В каждый терем, в каждую светёлку…..</a:t>
            </a:r>
          </a:p>
          <a:p>
            <a:pPr>
              <a:buNone/>
            </a:pPr>
            <a:r>
              <a:rPr lang="ru-RU" sz="5600" dirty="0"/>
              <a:t> </a:t>
            </a:r>
          </a:p>
          <a:p>
            <a:pPr algn="ctr">
              <a:buNone/>
            </a:pPr>
            <a:r>
              <a:rPr lang="ru-RU" sz="5600" b="1" i="1" u="sng" dirty="0">
                <a:solidFill>
                  <a:srgbClr val="FF0066"/>
                </a:solidFill>
              </a:rPr>
              <a:t>Исполняется «Танец» </a:t>
            </a:r>
            <a:r>
              <a:rPr lang="ru-RU" sz="5600" b="1" i="1" u="sng" dirty="0" smtClean="0">
                <a:solidFill>
                  <a:srgbClr val="FF0066"/>
                </a:solidFill>
              </a:rPr>
              <a:t>, </a:t>
            </a:r>
            <a:r>
              <a:rPr lang="ru-RU" sz="5600" b="1" i="1" u="sng" dirty="0">
                <a:solidFill>
                  <a:srgbClr val="FF0066"/>
                </a:solidFill>
              </a:rPr>
              <a:t>муз. </a:t>
            </a:r>
            <a:r>
              <a:rPr lang="ru-RU" sz="5600" b="1" i="1" u="sng" dirty="0" err="1">
                <a:solidFill>
                  <a:srgbClr val="FF0066"/>
                </a:solidFill>
              </a:rPr>
              <a:t>Чичкова</a:t>
            </a:r>
            <a:r>
              <a:rPr lang="ru-RU" sz="5600" b="1" i="1" u="sng" dirty="0" smtClean="0">
                <a:solidFill>
                  <a:srgbClr val="FF0066"/>
                </a:solidFill>
              </a:rPr>
              <a:t>.</a:t>
            </a:r>
          </a:p>
          <a:p>
            <a:pPr>
              <a:buNone/>
            </a:pPr>
            <a:endParaRPr lang="ru-RU" sz="5600" dirty="0"/>
          </a:p>
          <a:p>
            <a:pPr>
              <a:buNone/>
            </a:pPr>
            <a:r>
              <a:rPr lang="ru-RU" sz="5600" b="1" i="1" dirty="0">
                <a:solidFill>
                  <a:srgbClr val="FF0066"/>
                </a:solidFill>
              </a:rPr>
              <a:t>Ведущий:  </a:t>
            </a:r>
            <a:r>
              <a:rPr lang="ru-RU" sz="5600" dirty="0"/>
              <a:t>А сейчас пришла пора поиграть вокруг ёлочки.</a:t>
            </a:r>
          </a:p>
          <a:p>
            <a:pPr lvl="0">
              <a:buNone/>
            </a:pPr>
            <a:r>
              <a:rPr lang="ru-RU" sz="5600" dirty="0"/>
              <a:t>«У оленя дом большой».</a:t>
            </a:r>
          </a:p>
          <a:p>
            <a:pPr lvl="0">
              <a:buNone/>
            </a:pPr>
            <a:r>
              <a:rPr lang="ru-RU" sz="5600" dirty="0"/>
              <a:t>«Маленькие домики».</a:t>
            </a:r>
          </a:p>
          <a:p>
            <a:pPr lvl="0">
              <a:buNone/>
            </a:pPr>
            <a:r>
              <a:rPr lang="ru-RU" sz="5600" dirty="0"/>
              <a:t>«Кто быстрее»  (бег в валенках).</a:t>
            </a:r>
          </a:p>
          <a:p>
            <a:pPr lvl="0">
              <a:buNone/>
            </a:pPr>
            <a:r>
              <a:rPr lang="ru-RU" sz="5600" dirty="0"/>
              <a:t>«Жмурки с колокольчиком»</a:t>
            </a:r>
          </a:p>
          <a:p>
            <a:pPr>
              <a:buNone/>
            </a:pPr>
            <a:r>
              <a:rPr lang="ru-RU" sz="5600" dirty="0"/>
              <a:t> 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35530049_fon30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66" y="285721"/>
            <a:ext cx="6172200" cy="7929617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1500" b="1" i="1" dirty="0">
                <a:solidFill>
                  <a:srgbClr val="FF0066"/>
                </a:solidFill>
              </a:rPr>
              <a:t>Ведущий:</a:t>
            </a:r>
            <a:r>
              <a:rPr lang="ru-RU" sz="1500" dirty="0">
                <a:solidFill>
                  <a:srgbClr val="FF0066"/>
                </a:solidFill>
              </a:rPr>
              <a:t>  </a:t>
            </a:r>
            <a:r>
              <a:rPr lang="ru-RU" sz="1500" dirty="0"/>
              <a:t>Я всех вас поздравляю с Рождеством Христовым! Пусть Новый       </a:t>
            </a:r>
            <a:r>
              <a:rPr lang="ru-RU" sz="1500" dirty="0" smtClean="0"/>
              <a:t>2012год будет </a:t>
            </a:r>
            <a:r>
              <a:rPr lang="ru-RU" sz="1500" dirty="0"/>
              <a:t>для вас всех добрым и щедрым!</a:t>
            </a:r>
          </a:p>
          <a:p>
            <a:pPr>
              <a:buNone/>
            </a:pPr>
            <a:r>
              <a:rPr lang="ru-RU" sz="1500" dirty="0"/>
              <a:t>               Пусть свечи огонёк</a:t>
            </a:r>
          </a:p>
          <a:p>
            <a:pPr>
              <a:buNone/>
            </a:pPr>
            <a:r>
              <a:rPr lang="ru-RU" sz="1500" dirty="0"/>
              <a:t>               Согревает нас всех,</a:t>
            </a:r>
          </a:p>
          <a:p>
            <a:pPr>
              <a:buNone/>
            </a:pPr>
            <a:r>
              <a:rPr lang="ru-RU" sz="1500" dirty="0"/>
              <a:t>                И пусть в Новом году </a:t>
            </a:r>
          </a:p>
          <a:p>
            <a:pPr>
              <a:buNone/>
            </a:pPr>
            <a:r>
              <a:rPr lang="ru-RU" sz="1500" dirty="0"/>
              <a:t>                Звонче слышится смех.</a:t>
            </a:r>
          </a:p>
          <a:p>
            <a:pPr>
              <a:buNone/>
            </a:pPr>
            <a:r>
              <a:rPr lang="ru-RU" sz="1500" dirty="0"/>
              <a:t> </a:t>
            </a:r>
          </a:p>
          <a:p>
            <a:pPr>
              <a:buNone/>
            </a:pPr>
            <a:r>
              <a:rPr lang="ru-RU" sz="1500" dirty="0"/>
              <a:t>                                             Пусть любовь и добро </a:t>
            </a:r>
          </a:p>
          <a:p>
            <a:pPr>
              <a:buNone/>
            </a:pPr>
            <a:r>
              <a:rPr lang="ru-RU" sz="1500" dirty="0"/>
              <a:t>                                             С нами рядом живут</a:t>
            </a:r>
          </a:p>
          <a:p>
            <a:pPr>
              <a:buNone/>
            </a:pPr>
            <a:r>
              <a:rPr lang="ru-RU" sz="1500" dirty="0"/>
              <a:t>                                             Ощутите, друзья,</a:t>
            </a:r>
          </a:p>
          <a:p>
            <a:pPr>
              <a:buNone/>
            </a:pPr>
            <a:r>
              <a:rPr lang="ru-RU" sz="1500" dirty="0"/>
              <a:t>                                             Теплоту ваших рук.</a:t>
            </a:r>
          </a:p>
          <a:p>
            <a:pPr>
              <a:buNone/>
            </a:pPr>
            <a:r>
              <a:rPr lang="ru-RU" sz="1500" dirty="0"/>
              <a:t> </a:t>
            </a:r>
          </a:p>
          <a:p>
            <a:pPr>
              <a:buNone/>
            </a:pPr>
            <a:r>
              <a:rPr lang="ru-RU" sz="1500" b="1" i="1" u="sng" dirty="0">
                <a:solidFill>
                  <a:srgbClr val="FF0066"/>
                </a:solidFill>
              </a:rPr>
              <a:t>Исполняется песня «Радость Рождества» </a:t>
            </a:r>
            <a:r>
              <a:rPr lang="ru-RU" sz="1500" b="1" i="1" u="sng" dirty="0" smtClean="0">
                <a:solidFill>
                  <a:srgbClr val="FF0066"/>
                </a:solidFill>
              </a:rPr>
              <a:t>,муз</a:t>
            </a:r>
            <a:r>
              <a:rPr lang="ru-RU" sz="1500" b="1" i="1" u="sng" dirty="0">
                <a:solidFill>
                  <a:srgbClr val="FF0066"/>
                </a:solidFill>
              </a:rPr>
              <a:t>. З. </a:t>
            </a:r>
            <a:r>
              <a:rPr lang="ru-RU" sz="1500" b="1" i="1" u="sng" dirty="0" err="1">
                <a:solidFill>
                  <a:srgbClr val="FF0066"/>
                </a:solidFill>
              </a:rPr>
              <a:t>Роот</a:t>
            </a:r>
            <a:r>
              <a:rPr lang="ru-RU" sz="1500" b="1" i="1" u="sng" dirty="0">
                <a:solidFill>
                  <a:srgbClr val="FF0066"/>
                </a:solidFill>
              </a:rPr>
              <a:t>.</a:t>
            </a:r>
            <a:endParaRPr lang="ru-RU" sz="1500" b="1" i="1" dirty="0">
              <a:solidFill>
                <a:srgbClr val="FF0066"/>
              </a:solidFill>
            </a:endParaRPr>
          </a:p>
          <a:p>
            <a:pPr lvl="0">
              <a:buNone/>
            </a:pPr>
            <a:r>
              <a:rPr lang="ru-RU" sz="1500" dirty="0"/>
              <a:t>В праздник Рождественский…..</a:t>
            </a:r>
          </a:p>
          <a:p>
            <a:pPr lvl="0">
              <a:buNone/>
            </a:pPr>
            <a:r>
              <a:rPr lang="ru-RU" sz="1500" dirty="0"/>
              <a:t>Радуйтесь люди, мы слышим с небес…..</a:t>
            </a:r>
          </a:p>
          <a:p>
            <a:pPr>
              <a:buNone/>
            </a:pPr>
            <a:r>
              <a:rPr lang="ru-RU" sz="1500" dirty="0"/>
              <a:t> </a:t>
            </a:r>
          </a:p>
          <a:p>
            <a:pPr>
              <a:buNone/>
            </a:pPr>
            <a:r>
              <a:rPr lang="ru-RU" sz="1500" b="1" i="1" dirty="0">
                <a:solidFill>
                  <a:srgbClr val="FF0066"/>
                </a:solidFill>
              </a:rPr>
              <a:t>Ведущий:  </a:t>
            </a:r>
            <a:r>
              <a:rPr lang="ru-RU" sz="1500" dirty="0"/>
              <a:t>Наш праздник окончен, но счастливый год продолжается……</a:t>
            </a:r>
          </a:p>
          <a:p>
            <a:pPr>
              <a:buNone/>
            </a:pPr>
            <a:r>
              <a:rPr lang="ru-RU" sz="1500" dirty="0"/>
              <a:t>Пусть в наших сердцах Рождество зажжёт свою искорку счастья, доброты и любви друг к другу!</a:t>
            </a:r>
          </a:p>
          <a:p>
            <a:pPr>
              <a:buNone/>
            </a:pPr>
            <a:r>
              <a:rPr lang="ru-RU" sz="1500" dirty="0"/>
              <a:t>                            </a:t>
            </a:r>
          </a:p>
          <a:p>
            <a:pPr algn="ctr">
              <a:buNone/>
            </a:pPr>
            <a:endParaRPr lang="ru-RU" sz="2400" b="1" i="1" dirty="0" smtClean="0">
              <a:solidFill>
                <a:srgbClr val="FF0066"/>
              </a:solidFill>
            </a:endParaRPr>
          </a:p>
          <a:p>
            <a:pPr algn="ctr">
              <a:buNone/>
            </a:pPr>
            <a:endParaRPr lang="ru-RU" sz="2400" b="1" i="1" dirty="0" smtClean="0">
              <a:solidFill>
                <a:srgbClr val="FF0066"/>
              </a:solidFill>
            </a:endParaRPr>
          </a:p>
          <a:p>
            <a:pPr algn="ctr">
              <a:buNone/>
            </a:pPr>
            <a:endParaRPr lang="ru-RU" sz="2400" b="1" i="1" dirty="0" smtClean="0">
              <a:solidFill>
                <a:srgbClr val="FF0066"/>
              </a:solidFill>
            </a:endParaRPr>
          </a:p>
          <a:p>
            <a:pPr algn="ctr">
              <a:buNone/>
            </a:pPr>
            <a:endParaRPr lang="ru-RU" sz="2400" b="1" i="1" dirty="0" smtClean="0">
              <a:solidFill>
                <a:srgbClr val="FF0066"/>
              </a:solidFill>
            </a:endParaRPr>
          </a:p>
          <a:p>
            <a:pPr algn="ctr">
              <a:buNone/>
            </a:pPr>
            <a:endParaRPr lang="ru-RU" sz="2400" b="1" i="1" dirty="0" smtClean="0">
              <a:solidFill>
                <a:srgbClr val="FF0066"/>
              </a:solidFill>
            </a:endParaRPr>
          </a:p>
          <a:p>
            <a:pPr algn="ctr">
              <a:buNone/>
            </a:pPr>
            <a:endParaRPr lang="ru-RU" sz="2400" b="1" i="1" dirty="0" smtClean="0">
              <a:solidFill>
                <a:srgbClr val="FF0066"/>
              </a:solidFill>
            </a:endParaRPr>
          </a:p>
          <a:p>
            <a:pPr algn="ctr">
              <a:buNone/>
            </a:pPr>
            <a:r>
              <a:rPr lang="ru-RU" sz="2400" b="1" i="1" dirty="0" smtClean="0">
                <a:solidFill>
                  <a:srgbClr val="FF0066"/>
                </a:solidFill>
              </a:rPr>
              <a:t>С </a:t>
            </a:r>
            <a:r>
              <a:rPr lang="ru-RU" sz="2400" b="1" i="1" dirty="0">
                <a:solidFill>
                  <a:srgbClr val="FF0066"/>
                </a:solidFill>
              </a:rPr>
              <a:t>Рождеством вас!</a:t>
            </a:r>
            <a:endParaRPr lang="ru-RU" sz="2400" i="1" dirty="0">
              <a:solidFill>
                <a:srgbClr val="FF0066"/>
              </a:solidFill>
            </a:endParaRPr>
          </a:p>
          <a:p>
            <a:pPr>
              <a:buNone/>
            </a:pPr>
            <a:r>
              <a:rPr lang="ru-RU" sz="1800" dirty="0"/>
              <a:t> </a:t>
            </a:r>
          </a:p>
          <a:p>
            <a:endParaRPr lang="ru-RU" dirty="0"/>
          </a:p>
        </p:txBody>
      </p:sp>
      <p:pic>
        <p:nvPicPr>
          <p:cNvPr id="5" name="Рисунок 4" descr="F:\елкаСадик\IMG_056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802" y="4857752"/>
            <a:ext cx="2928958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35530049_fon30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pic>
        <p:nvPicPr>
          <p:cNvPr id="2051" name="Picture 3" descr="G:\елкаСадик\IMG_044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46" y="285720"/>
            <a:ext cx="2382426" cy="3071834"/>
          </a:xfrm>
          <a:prstGeom prst="rect">
            <a:avLst/>
          </a:prstGeom>
          <a:noFill/>
        </p:spPr>
      </p:pic>
      <p:pic>
        <p:nvPicPr>
          <p:cNvPr id="8" name="Рисунок 7" descr="F:\елкаСадик\IMG_057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22" y="4214810"/>
            <a:ext cx="5000660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F:\елкаСадик\IMG_054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7628" y="285720"/>
            <a:ext cx="2398708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</TotalTime>
  <Words>332</Words>
  <Application>Microsoft Office PowerPoint</Application>
  <PresentationFormat>Экран (4:3)</PresentationFormat>
  <Paragraphs>159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садик</dc:creator>
  <cp:lastModifiedBy>1</cp:lastModifiedBy>
  <cp:revision>8</cp:revision>
  <dcterms:created xsi:type="dcterms:W3CDTF">2012-02-09T13:03:22Z</dcterms:created>
  <dcterms:modified xsi:type="dcterms:W3CDTF">2012-02-10T06:29:20Z</dcterms:modified>
</cp:coreProperties>
</file>