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8" r:id="rId2"/>
    <p:sldId id="272" r:id="rId3"/>
    <p:sldId id="269" r:id="rId4"/>
    <p:sldId id="271" r:id="rId5"/>
    <p:sldId id="259" r:id="rId6"/>
    <p:sldId id="264" r:id="rId7"/>
    <p:sldId id="265" r:id="rId8"/>
    <p:sldId id="273" r:id="rId9"/>
    <p:sldId id="275" r:id="rId10"/>
    <p:sldId id="270" r:id="rId11"/>
    <p:sldId id="266" r:id="rId12"/>
    <p:sldId id="267" r:id="rId13"/>
    <p:sldId id="274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52A96E8-FF60-4D68-9C96-3B4C17F7E46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96E8-FF60-4D68-9C96-3B4C17F7E46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96E8-FF60-4D68-9C96-3B4C17F7E46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52A96E8-FF60-4D68-9C96-3B4C17F7E46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52A96E8-FF60-4D68-9C96-3B4C17F7E46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2A96E8-FF60-4D68-9C96-3B4C17F7E46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52A96E8-FF60-4D68-9C96-3B4C17F7E46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96E8-FF60-4D68-9C96-3B4C17F7E46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2A96E8-FF60-4D68-9C96-3B4C17F7E46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52A96E8-FF60-4D68-9C96-3B4C17F7E46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52A96E8-FF60-4D68-9C96-3B4C17F7E46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52A96E8-FF60-4D68-9C96-3B4C17F7E46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sndAc>
      <p:stSnd>
        <p:snd r:embed="rId13" name="chimes.wav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203081">
            <a:off x="1070485" y="1693264"/>
            <a:ext cx="9223996" cy="2167624"/>
          </a:xfrm>
        </p:spPr>
        <p:txBody>
          <a:bodyPr>
            <a:prstTxWarp prst="textPlain">
              <a:avLst>
                <a:gd name="adj" fmla="val 48420"/>
              </a:avLst>
            </a:prstTxWarp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Проект.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Здравствуй, Казань!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309724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Участники проекта:</a:t>
            </a:r>
          </a:p>
          <a:p>
            <a:pPr>
              <a:buNone/>
            </a:pP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дети подготовительной группы </a:t>
            </a:r>
          </a:p>
          <a:p>
            <a:pPr>
              <a:buNone/>
            </a:pP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МБДОУ №30 “Белочка“</a:t>
            </a:r>
          </a:p>
          <a:p>
            <a:pPr>
              <a:buNone/>
            </a:pP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Руководители проекта :</a:t>
            </a:r>
          </a:p>
          <a:p>
            <a:pPr>
              <a:buNone/>
            </a:pP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воспитатели Комарова Н.В., Никифорова Е.В.,</a:t>
            </a:r>
          </a:p>
          <a:p>
            <a:pPr>
              <a:buNone/>
            </a:pPr>
            <a:r>
              <a:rPr lang="ru-RU" sz="34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педагог 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психолог Монахова Г.Н.</a:t>
            </a:r>
          </a:p>
          <a:p>
            <a:pPr>
              <a:buNone/>
            </a:pP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г. Набережные Челны 2013г</a:t>
            </a:r>
          </a:p>
          <a:p>
            <a:endParaRPr lang="ru-RU" sz="3400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F:\3112c2cd6f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4143381"/>
            <a:ext cx="357190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" descr="F:\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4143380"/>
            <a:ext cx="3429024" cy="2328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  сегодняшний день Казань является крупным туристическим и спортивным центром.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5121" name="Picture 1" descr="F:\1275310723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428736"/>
            <a:ext cx="350046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" descr="F:\71bd7fbfad6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86380" y="1428736"/>
            <a:ext cx="342902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3786190"/>
            <a:ext cx="8062912" cy="2714644"/>
          </a:xfrm>
        </p:spPr>
        <p:txBody>
          <a:bodyPr>
            <a:normAutofit lnSpcReduction="10000"/>
          </a:bodyPr>
          <a:lstStyle/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Универсиада - олимпийские игры среди студентов - спортсменов. Миссия Казанской Универсиады состоит в том, чтобы собрать молодых спортсменов со всего мира в городе с уникальным многонациональным наследием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28662" y="642918"/>
            <a:ext cx="721523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407196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Талисман Казанской Универсиады -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Юни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котенок  крылатого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снежного барса. Крылатый снежный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барс является национальным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символом Республики Татарстан.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основе эмблемы цветок тюльпан –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часть татарского орнамента, символ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лета, молодости, счастья.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Пять звезд ,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пять - континентов.                            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Синяя - Европы.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Желтая- Азии.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Зеленая –Австралии.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Черная  -  Африки.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Красная - Америки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57166"/>
            <a:ext cx="2479711" cy="289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3" name="Picture 1" descr="F:\V-Kazani-nachalas-prodazha-biletov-na-Universiadu-20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3357562"/>
            <a:ext cx="3643338" cy="3200405"/>
          </a:xfrm>
          <a:prstGeom prst="rect">
            <a:avLst/>
          </a:prstGeom>
          <a:noFill/>
        </p:spPr>
      </p:pic>
      <p:graphicFrame>
        <p:nvGraphicFramePr>
          <p:cNvPr id="10" name="Содержимое 9"/>
          <p:cNvGraphicFramePr>
            <a:graphicFrameLocks noGrp="1" noChangeAspect="1"/>
          </p:cNvGraphicFramePr>
          <p:nvPr>
            <p:ph idx="1"/>
          </p:nvPr>
        </p:nvGraphicFramePr>
        <p:xfrm>
          <a:off x="6064250" y="5900738"/>
          <a:ext cx="576263" cy="292100"/>
        </p:xfrm>
        <a:graphic>
          <a:graphicData uri="http://schemas.openxmlformats.org/presentationml/2006/ole">
            <p:oleObj spid="_x0000_s3076" name="Диаграмма" r:id="rId6" imgW="676202" imgH="342816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Здравствуй,универсиада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!</a:t>
            </a:r>
            <a:b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Здравствуй, Казань!</a:t>
            </a:r>
            <a:b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00174"/>
            <a:ext cx="2160000" cy="206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214554"/>
            <a:ext cx="2159000" cy="206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785794"/>
            <a:ext cx="2159000" cy="206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500438"/>
            <a:ext cx="2159000" cy="206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14290"/>
            <a:ext cx="2159000" cy="206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214422"/>
            <a:ext cx="214317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Цель.  Вызвать  интерес к истории возникновения города  Казани, к ее значимости в разные временные периоды из поколения в поколение.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Задачи. </a:t>
            </a:r>
          </a:p>
          <a:p>
            <a:pPr>
              <a:buNone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Образовательные. Обогащать детей новыми знаниями о городе Казани, об исторических событиях, конкретных личностях- почетных жителях города.</a:t>
            </a:r>
          </a:p>
          <a:p>
            <a:pPr>
              <a:buNone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Развивающие. Стимулировать интерес к исследовательской деятельности. Способствовать развитию коммуникативных навыков и создавать условия для эмоционального, насыщенного содержательного общения детей друг с другом в исследовательской деятельности.</a:t>
            </a:r>
          </a:p>
          <a:p>
            <a:pPr>
              <a:buNone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Воспитательные. Воспитывать  толерантность к людям разной национальности 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Айгуль\DSC021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2000241"/>
            <a:ext cx="292895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Письмо мы  от вороны получили, чтобы  Казань   как   можно больше изучили. Проект не прост. Все мы в начале альбомы, презентации смотрели, книги прочитали  и вот, что  мы узнали.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Users\Наталья\Pictures\Айгуль\DSC021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1643050"/>
            <a:ext cx="307183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Наталья\Pictures\Айгуль\DSC02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357694"/>
            <a:ext cx="314327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0504"/>
            <a:ext cx="378621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571612"/>
            <a:ext cx="385765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Казань возникла на рубеже 10-11 веков как торговая фактория и крепость на северной границе государства волжских булгар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357430"/>
            <a:ext cx="2902767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Казань – древний  1000 - летний город в России.</a:t>
            </a:r>
            <a:br>
              <a:rPr lang="ru-RU" sz="2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Казань  -  столица Татарстана.</a:t>
            </a:r>
            <a:br>
              <a:rPr lang="ru-RU" sz="2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2005 году Казань торжественно  отпраздновала  свое 1000 -летие.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стало международным событием.</a:t>
            </a:r>
            <a:endParaRPr lang="ru-RU" sz="27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2786058"/>
            <a:ext cx="38576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Казань символ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политической стабильности, мирного и гармоничного сосуществования народов, традиций, культуры с богатым наследием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4071966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39903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Казанский Кремль называют каменной сказкой.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Главная башня Кремля – Спасская. Свое название башня получила от Спасской церкви, которая находилась на том же месте. Башню украшают необычные часы, циферблат, которых вращался вокруг неподвижной стрелки.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928934"/>
            <a:ext cx="650085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0425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Особое место  в архитектурном ансамбле Казанского Кремля занимает знаменитая башня Сююмбике.  Башня Сююмбике названа в честь последней Казанской царицы- одной из самых прекрасных и просвещенных женщин своего времени.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2857496"/>
            <a:ext cx="721523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Башня Сююмбике нас красотой и статью покорила. Свою мы башню из коробок смастерили.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1214422"/>
            <a:ext cx="3429024" cy="3954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69" name="Picture 1" descr="C:\Users\Наталья\Pictures\DSC021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071678"/>
            <a:ext cx="3048000" cy="342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C:\Users\Наталья\Pictures\Айгуль\DSC021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3643338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Наталья\Desktop\1306853605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1123981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     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Казань – студенческий город.</a:t>
            </a:r>
            <a:b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   В Казани 30 высших учебных заведений. </a:t>
            </a:r>
            <a:b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  Казанский университет был основан в 1804 г.</a:t>
            </a:r>
            <a:b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  Казанский университет считается одним из крупных</a:t>
            </a:r>
            <a:b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 центров науки в России.</a:t>
            </a:r>
            <a:b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В стенах университета в разное время учились</a:t>
            </a:r>
            <a:b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Лобачевский Н.И., Аксаков С.Т., Зинин Н.Н., Толстой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Л.Н.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1" descr="F:\Pictures\Новая папка (2)\imgB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357694"/>
            <a:ext cx="400052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" descr="F:\Pictures\Новая папка (2)\79889217_4514961_Kazanskii_yniversit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357694"/>
            <a:ext cx="400052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" descr="C:\Users\Наталья\Desktop\arbuz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928934"/>
            <a:ext cx="1000125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" descr="C:\Users\Наталья\Desktop\1318843194_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928934"/>
            <a:ext cx="1143000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" descr="C:\Users\Наталья\Desktop\1310481270_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2928934"/>
            <a:ext cx="1247775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" descr="C:\Users\Наталья\Desktop\1319554412_m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285728"/>
            <a:ext cx="1133475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" descr="C:\Users\Наталья\Desktop\1310478888_m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710" y="2357430"/>
            <a:ext cx="1143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" descr="C:\Users\Наталья\Desktop\1310477421_m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2928934"/>
            <a:ext cx="11811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590</TotalTime>
  <Words>240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Яркая</vt:lpstr>
      <vt:lpstr>Диаграмма</vt:lpstr>
      <vt:lpstr>         Проект. Здравствуй, Казань!</vt:lpstr>
      <vt:lpstr>Цель.  Вызвать  интерес к истории возникновения города  Казани, к ее значимости в разные временные периоды из поколения в поколение.</vt:lpstr>
      <vt:lpstr> Письмо мы  от вороны получили, чтобы  Казань   как   можно больше изучили. Проект не прост. Все мы в начале альбомы, презентации смотрели, книги прочитали  и вот, что  мы узнали.</vt:lpstr>
      <vt:lpstr>Казань возникла на рубеже 10-11 веков как торговая фактория и крепость на северной границе государства волжских булгар</vt:lpstr>
      <vt:lpstr>  Казань – древний  1000 - летний город в России. Казань  -  столица Татарстана. В 2005 году Казань торжественно  отпраздновала  свое 1000 -летие. Это стало международным событием.</vt:lpstr>
      <vt:lpstr>  Казанский Кремль называют каменной сказкой. Главная башня Кремля – Спасская. Свое название башня получила от Спасской церкви, которая находилась на том же месте. Башню украшают необычные часы, циферблат, которых вращался вокруг неподвижной стрелки.</vt:lpstr>
      <vt:lpstr>Особое место  в архитектурном ансамбле Казанского Кремля занимает знаменитая башня Сююмбике.  Башня Сююмбике названа в честь последней Казанской царицы- одной из самых прекрасных и просвещенных женщин своего времени.</vt:lpstr>
      <vt:lpstr>Башня Сююмбике нас красотой и статью покорила. Свою мы башню из коробок смастерили.</vt:lpstr>
      <vt:lpstr>          Казань – студенческий город.       В Казани 30 высших учебных заведений.       Казанский университет был основан в 1804 г.      Казанский университет считается одним из крупных     центров науки в России.    В стенах университета в разное время учились Лобачевский Н.И., Аксаков С.Т., Зинин Н.Н., Толстой Л.Н.</vt:lpstr>
      <vt:lpstr>На  сегодняшний день Казань является крупным туристическим и спортивным центром.</vt:lpstr>
      <vt:lpstr>   </vt:lpstr>
      <vt:lpstr>  Талисман Казанской Универсиады - Юни (Uni)- котенок  крылатого  снежного барса. Крылатый снежный  барс является национальным  символом Республики Татарстан. В основе эмблемы цветок тюльпан –  часть татарского орнамента, символ  лета, молодости, счастья.                                                                                       Пять звезд ,                                            пять - континентов.                                                                        Синяя - Европы.                                            Желтая- Азии.                                            Зеленая –Австралии.                                            Черная  -  Африки.                                            Красная - Америки </vt:lpstr>
      <vt:lpstr>Здравствуй,универсиада! Здравствуй, Казань!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Проект. История Казани</dc:title>
  <dc:creator>Наталья</dc:creator>
  <cp:lastModifiedBy>Наталья</cp:lastModifiedBy>
  <cp:revision>109</cp:revision>
  <cp:lastPrinted>2013-02-28T07:20:03Z</cp:lastPrinted>
  <dcterms:created xsi:type="dcterms:W3CDTF">2013-02-23T13:28:40Z</dcterms:created>
  <dcterms:modified xsi:type="dcterms:W3CDTF">2013-03-20T16:58:05Z</dcterms:modified>
</cp:coreProperties>
</file>