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57" r:id="rId4"/>
    <p:sldId id="259" r:id="rId5"/>
    <p:sldId id="260" r:id="rId6"/>
    <p:sldId id="258" r:id="rId7"/>
    <p:sldId id="262" r:id="rId8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FBCj9mp2Ne33XaIcIiC8QQ" hashData="SI15un440eLBZb3dSbpfXn6ApQw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0882A-54CB-4DF1-8839-174A9878B373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5ADA8-DCEF-488E-8547-DAEBB7984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38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5ADA8-DCEF-488E-8547-DAEBB7984FC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50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45D-0815-4E73-844E-50D620D4731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5793-9D03-4927-99D0-67B36E4FC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1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45D-0815-4E73-844E-50D620D4731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5793-9D03-4927-99D0-67B36E4FC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3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45D-0815-4E73-844E-50D620D4731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5793-9D03-4927-99D0-67B36E4FC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98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45D-0815-4E73-844E-50D620D4731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5793-9D03-4927-99D0-67B36E4FC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88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45D-0815-4E73-844E-50D620D4731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5793-9D03-4927-99D0-67B36E4FC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79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45D-0815-4E73-844E-50D620D4731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5793-9D03-4927-99D0-67B36E4FC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55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45D-0815-4E73-844E-50D620D4731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5793-9D03-4927-99D0-67B36E4FC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32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45D-0815-4E73-844E-50D620D4731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5793-9D03-4927-99D0-67B36E4FC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91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45D-0815-4E73-844E-50D620D4731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5793-9D03-4927-99D0-67B36E4FC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4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45D-0815-4E73-844E-50D620D4731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5793-9D03-4927-99D0-67B36E4FC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87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45D-0815-4E73-844E-50D620D4731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5793-9D03-4927-99D0-67B36E4FC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620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F245D-0815-4E73-844E-50D620D4731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75793-9D03-4927-99D0-67B36E4FC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03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6967" y="-99392"/>
            <a:ext cx="9597933" cy="6957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18138">
            <a:off x="3142232" y="4273186"/>
            <a:ext cx="2566628" cy="2085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1071546"/>
            <a:ext cx="8692270" cy="2736304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ru-RU" sz="5400" dirty="0" smtClean="0">
                <a:ln w="38100">
                  <a:solidFill>
                    <a:srgbClr val="FFFF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Божья коровка</a:t>
            </a:r>
            <a:endParaRPr lang="ru-RU" sz="5400" dirty="0">
              <a:ln w="38100">
                <a:solidFill>
                  <a:srgbClr val="FFFF0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102558">
            <a:off x="43792" y="4899608"/>
            <a:ext cx="2566628" cy="2085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18138">
            <a:off x="1386352" y="2974695"/>
            <a:ext cx="1223141" cy="993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697" y="223190"/>
            <a:ext cx="901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ru-RU" b="1" i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сад комбинированного вида № 33 «Журавлик» г. Туапсе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6064706"/>
            <a:ext cx="3652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 воспитатель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Ларионова Светлана Ивановна</a:t>
            </a:r>
            <a:endParaRPr lang="ru-RU" b="1" i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bozh.wav">
            <a:hlinkClick r:id="" action="ppaction://media"/>
          </p:cNvPr>
          <p:cNvPicPr>
            <a:picLocks noRot="1" noChangeAspect="1"/>
          </p:cNvPicPr>
          <p:nvPr>
            <a:wavAudioFile r:embed="rId1" name="bozh.wav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77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92D05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Голубка\Рабочий стол\картинки-насекомые\божья коровка\божья коро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63885"/>
            <a:ext cx="6804248" cy="55277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48679"/>
            <a:ext cx="3322448" cy="13234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– пятнистая букашка,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в руки попаду,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Притворюсь больною тяжко,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обморок я упаду.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3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Голубка\Рабочий стол\картинки-насекомые\жу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82" y="-9624"/>
            <a:ext cx="9210145" cy="690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653136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Божья коровка – симпатичный маленький жучок. У неё выпуклое овальное тельце, голова чёрная</a:t>
            </a:r>
            <a:r>
              <a:rPr lang="ru-RU" sz="28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крылья –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красные или оранжевые, </a:t>
            </a:r>
            <a:r>
              <a:rPr lang="ru-RU" sz="28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 крыльях – точки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пятнышки</a:t>
            </a:r>
            <a:r>
              <a:rPr lang="ru-RU" sz="28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9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Голубка\Рабочий стол\картинки-насекомые\божья коровка\жук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5091"/>
            <a:ext cx="9235050" cy="71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904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взрослые жуки, и личинки с удовольствием поедают тлей. Тли – это крошечные насекомые, сосущие сок из растений.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722" y="5301208"/>
            <a:ext cx="8604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Кроме тлей, самых вкусных для божьих коровок, они поедают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2400" b="1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множество мелких насекомых, вредителей растений.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8137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Голубка\Рабочий стол\картинки-насекомые\божья коровка\жук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0603" y="-243408"/>
            <a:ext cx="9904915" cy="74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Божья коровка для птиц является недотрогой</a:t>
            </a:r>
            <a:r>
              <a:rPr lang="ru-RU" sz="24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Птицы знают, что насекомые с </a:t>
            </a:r>
            <a:r>
              <a:rPr lang="ru-RU" sz="24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такой окраской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несъедобные, и не клюют их. </a:t>
            </a:r>
            <a:endParaRPr lang="ru-RU" sz="2400" b="1" i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171708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Ну, а если попробует  молодая птица съесть красивого жучка, так на всю жизнь запомнит её едкий и противный вкус. Едкую оранжевую жидкость божья коровка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выделяет, </a:t>
            </a:r>
            <a:r>
              <a:rPr lang="ru-RU" sz="24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когда поджимает  лапки.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37746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Голубка\Рабочий стол\картинки-насекомые\божья коровка\жук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6456" y="-4125"/>
            <a:ext cx="9480985" cy="703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033" y="5288340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Стоит взять божью коровку в руки, как она тут же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замрёт</a:t>
            </a:r>
            <a:r>
              <a:rPr lang="ru-RU" sz="24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упадёт, </a:t>
            </a:r>
            <a:r>
              <a:rPr lang="ru-RU" sz="24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бы в обморок, притворится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мёртвой</a:t>
            </a:r>
            <a:r>
              <a:rPr lang="ru-RU" sz="24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Когда опасность минует, жучок «</a:t>
            </a:r>
            <a:r>
              <a:rPr lang="ru-RU" sz="24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оживёт</a:t>
            </a:r>
            <a:r>
              <a:rPr lang="ru-RU" sz="24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 и продолжит свои дела. Так поступают многие жуки.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063" y="332656"/>
            <a:ext cx="9229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Божья коровка умеет ловко ползать по стебелькам трав, а может и летать, даже на большие расстояния: у неё есть маленькие крылышки, а под ними жёсткие коричневые полупрозрачные подкрылья.</a:t>
            </a:r>
            <a:endParaRPr lang="ru-RU" sz="2400" b="1" i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22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олубка\Рабочий стол\картинки-насекомые\божья коровка 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125" y="-23242"/>
            <a:ext cx="9704089" cy="727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636" y="4725144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</a:p>
          <a:p>
            <a:r>
              <a:rPr lang="ru-RU" b="1" i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П. Р. Ляхов, Г. Ю. Любарский. Энциклопедия «Я познаю мир» Насекомые. </a:t>
            </a:r>
            <a:r>
              <a:rPr lang="ru-RU" b="1" i="1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b="1" i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i="1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Транзиткнига</a:t>
            </a:r>
            <a:r>
              <a:rPr lang="ru-RU" b="1" i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 Москва, 2006</a:t>
            </a:r>
            <a:r>
              <a:rPr lang="ru-RU" b="1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Т. А. Шорыгина. Насекомые. Какие они? М.: «Издательство ГНОМ и Д», 2001г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u="sng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презентации использованы материалы с сайтов: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b="1" i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://kp.ua/daily/220808/52501</a:t>
            </a:r>
            <a:r>
              <a:rPr lang="en-US" b="1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b="1" i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b="1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vospitatel.com.ua/category/priroda.html.</a:t>
            </a:r>
          </a:p>
        </p:txBody>
      </p:sp>
    </p:spTree>
    <p:extLst>
      <p:ext uri="{BB962C8B-B14F-4D97-AF65-F5344CB8AC3E}">
        <p14:creationId xmlns:p14="http://schemas.microsoft.com/office/powerpoint/2010/main" xmlns="" val="64052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DFF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DFF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311</Words>
  <Application>Microsoft Office PowerPoint</Application>
  <PresentationFormat>Экран (4:3)</PresentationFormat>
  <Paragraphs>23</Paragraphs>
  <Slides>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Ларионова С. И.</dc:creator>
  <cp:lastModifiedBy>123</cp:lastModifiedBy>
  <cp:revision>119</cp:revision>
  <dcterms:created xsi:type="dcterms:W3CDTF">2012-03-29T07:11:40Z</dcterms:created>
  <dcterms:modified xsi:type="dcterms:W3CDTF">2013-03-14T11:09:09Z</dcterms:modified>
</cp:coreProperties>
</file>