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5" r:id="rId4"/>
    <p:sldId id="286" r:id="rId5"/>
    <p:sldId id="287" r:id="rId6"/>
    <p:sldId id="288" r:id="rId7"/>
    <p:sldId id="316" r:id="rId8"/>
    <p:sldId id="315" r:id="rId9"/>
    <p:sldId id="291" r:id="rId10"/>
    <p:sldId id="292" r:id="rId11"/>
    <p:sldId id="293" r:id="rId12"/>
    <p:sldId id="294" r:id="rId13"/>
    <p:sldId id="295" r:id="rId14"/>
    <p:sldId id="296" r:id="rId15"/>
    <p:sldId id="300" r:id="rId16"/>
    <p:sldId id="301" r:id="rId17"/>
    <p:sldId id="302" r:id="rId18"/>
    <p:sldId id="258" r:id="rId19"/>
    <p:sldId id="259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EC73-9E12-4A50-BEE8-97CD1F11414B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7784-D98E-4312-8B91-08707BEC4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Хоть карандаш держать мы не умеем,</a:t>
            </a:r>
            <a:r>
              <a:rPr lang="ru-RU" baseline="0" dirty="0" smtClean="0"/>
              <a:t> но мы старались как могли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7784-D98E-4312-8B91-08707BEC4D4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041B-F64A-4493-A860-7F9C82256E71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9F86-5202-4BC3-8AF7-F948AAFF7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Праздник знакомства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Первой младшей группы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539552" y="476672"/>
            <a:ext cx="2592288" cy="2088232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148064" y="548680"/>
            <a:ext cx="2786608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899592" y="4797152"/>
            <a:ext cx="2232248" cy="1994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 утрам мы делаем </a:t>
            </a:r>
            <a:br>
              <a:rPr lang="ru-RU" sz="3200" dirty="0" smtClean="0"/>
            </a:br>
            <a:r>
              <a:rPr lang="ru-RU" sz="3200" dirty="0" smtClean="0"/>
              <a:t>УТРЕННЕЮ ГИМНАСТИКУ</a:t>
            </a:r>
            <a:endParaRPr lang="ru-RU" sz="3200" dirty="0"/>
          </a:p>
        </p:txBody>
      </p:sp>
      <p:pic>
        <p:nvPicPr>
          <p:cNvPr id="8" name="Содержимое 7" descr="P90806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3.Умывание</a:t>
            </a:r>
            <a:endParaRPr lang="ru-RU" sz="2800" dirty="0"/>
          </a:p>
        </p:txBody>
      </p:sp>
      <p:pic>
        <p:nvPicPr>
          <p:cNvPr id="5" name="Содержимое 4" descr="P90506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День наш продолжается.</a:t>
            </a:r>
            <a:br>
              <a:rPr lang="ru-RU" sz="2400" dirty="0" smtClean="0"/>
            </a:br>
            <a:r>
              <a:rPr lang="ru-RU" sz="2400" dirty="0" smtClean="0"/>
              <a:t>- Ай, лады, лады, лады,</a:t>
            </a:r>
            <a:br>
              <a:rPr lang="ru-RU" sz="2400" dirty="0" smtClean="0"/>
            </a:br>
            <a:r>
              <a:rPr lang="ru-RU" sz="2400" dirty="0" smtClean="0"/>
              <a:t>Не боимся мы воды,</a:t>
            </a:r>
            <a:br>
              <a:rPr lang="ru-RU" sz="2400" dirty="0" smtClean="0"/>
            </a:br>
            <a:r>
              <a:rPr lang="ru-RU" sz="2400" dirty="0" smtClean="0"/>
              <a:t>Чисто умываемся,</a:t>
            </a:r>
            <a:br>
              <a:rPr lang="ru-RU" sz="2400" dirty="0" smtClean="0"/>
            </a:br>
            <a:r>
              <a:rPr lang="ru-RU" sz="2400" dirty="0" smtClean="0"/>
              <a:t>Маме улыбаемся.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91506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нашей группе есть отдельная умывальная комната. У каждого ребенка свое полотенце, которое меняется после каждого вытирания рук. Мы учим детей закатывать рукавчики, аккуратно мыть руки, правильно пользоваться мылом, насухо вытирать руки полотенцем, вешать полотенце на свое место.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4. Завтрак обед</a:t>
            </a:r>
            <a:endParaRPr lang="ru-RU" sz="2800" dirty="0"/>
          </a:p>
        </p:txBody>
      </p:sp>
      <p:pic>
        <p:nvPicPr>
          <p:cNvPr id="5" name="Содержимое 4" descr="дети 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Молодец наш </a:t>
            </a:r>
            <a:r>
              <a:rPr lang="ru-RU" sz="2400" dirty="0" err="1" smtClean="0"/>
              <a:t>Левушка</a:t>
            </a:r>
            <a:endParaRPr lang="ru-RU" sz="2400" dirty="0" smtClean="0"/>
          </a:p>
          <a:p>
            <a:r>
              <a:rPr lang="ru-RU" sz="2400" dirty="0" smtClean="0"/>
              <a:t>Кушай кашку </a:t>
            </a:r>
            <a:r>
              <a:rPr lang="ru-RU" sz="2400" dirty="0" err="1" smtClean="0"/>
              <a:t>сладеньку</a:t>
            </a:r>
            <a:endParaRPr lang="ru-RU" sz="2400" dirty="0" smtClean="0"/>
          </a:p>
          <a:p>
            <a:r>
              <a:rPr lang="ru-RU" sz="2400" dirty="0" smtClean="0"/>
              <a:t>Вкусную, пушистую,</a:t>
            </a:r>
            <a:br>
              <a:rPr lang="ru-RU" sz="2400" dirty="0" smtClean="0"/>
            </a:br>
            <a:r>
              <a:rPr lang="ru-RU" sz="2400" dirty="0" smtClean="0"/>
              <a:t>Мягкую, душистую.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ети 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Формируем навыки еды: учим не крошить хлеб, не проливать пищу, пережевывать пищу с закрытым ртом, учим правильно пользоваться ложкой, салфеткой, не выходить из-за стола, не доживав пищу, благодарить.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98976" cy="92370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занятия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4690864" cy="4641379"/>
          </a:xfrm>
        </p:spPr>
        <p:txBody>
          <a:bodyPr/>
          <a:lstStyle/>
          <a:p>
            <a:r>
              <a:rPr lang="ru-RU" sz="2000" b="1" dirty="0" smtClean="0"/>
              <a:t>Мы работаем по программе  «Детство»</a:t>
            </a:r>
          </a:p>
          <a:p>
            <a:r>
              <a:rPr lang="ru-RU" sz="2000" dirty="0" smtClean="0"/>
              <a:t>На занятиях мы решаем следующие </a:t>
            </a:r>
          </a:p>
          <a:p>
            <a:r>
              <a:rPr lang="ru-RU" sz="2000" dirty="0" smtClean="0"/>
              <a:t>задачи:</a:t>
            </a:r>
          </a:p>
          <a:p>
            <a:r>
              <a:rPr lang="ru-RU" sz="2000" dirty="0" smtClean="0"/>
              <a:t>1.Сенсорное воспитание: </a:t>
            </a:r>
          </a:p>
          <a:p>
            <a:r>
              <a:rPr lang="ru-RU" sz="2000" dirty="0" smtClean="0"/>
              <a:t>формируем понятие о  цветах: синий,</a:t>
            </a:r>
          </a:p>
          <a:p>
            <a:r>
              <a:rPr lang="ru-RU" sz="2000" dirty="0" smtClean="0"/>
              <a:t> желтый, красный, зеленый, черный.</a:t>
            </a:r>
          </a:p>
          <a:p>
            <a:r>
              <a:rPr lang="ru-RU" sz="2000" dirty="0" smtClean="0"/>
              <a:t>2.О  геометрических формах;</a:t>
            </a:r>
          </a:p>
          <a:p>
            <a:r>
              <a:rPr lang="ru-RU" sz="2000" dirty="0" smtClean="0"/>
              <a:t>Квадрат, круг</a:t>
            </a:r>
          </a:p>
          <a:p>
            <a:r>
              <a:rPr lang="ru-RU" sz="2000" dirty="0" smtClean="0"/>
              <a:t>3.О градациях величины:</a:t>
            </a:r>
            <a:br>
              <a:rPr lang="ru-RU" sz="2000" dirty="0" smtClean="0"/>
            </a:br>
            <a:r>
              <a:rPr lang="ru-RU" sz="2000" dirty="0" err="1" smtClean="0"/>
              <a:t>большой-маленький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sz="2000" dirty="0" smtClean="0"/>
              <a:t>4.Понятия один-много</a:t>
            </a:r>
            <a:endParaRPr lang="ru-RU" sz="2000" dirty="0"/>
          </a:p>
        </p:txBody>
      </p:sp>
      <p:pic>
        <p:nvPicPr>
          <p:cNvPr id="1026" name="Picture 2" descr="C:\Program Files\Microsoft Office\MEDIA\CAGCAT10\j021769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8266" y="2006003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1" cy="779686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Ознакомление с художественной </a:t>
            </a:r>
            <a:br>
              <a:rPr lang="ru-RU" dirty="0" smtClean="0"/>
            </a:br>
            <a:r>
              <a:rPr lang="ru-RU" dirty="0" smtClean="0"/>
              <a:t>литературой и развитие речи:</a:t>
            </a:r>
            <a:endParaRPr lang="ru-RU" dirty="0"/>
          </a:p>
        </p:txBody>
      </p:sp>
      <p:pic>
        <p:nvPicPr>
          <p:cNvPr id="5" name="Содержимое 4" descr="P90806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4572000" y="1124744"/>
            <a:ext cx="4032250" cy="35821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59"/>
            <a:ext cx="4320480" cy="4392489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000" dirty="0" smtClean="0"/>
              <a:t>-рассказывание сказок,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; чтение рассказов, стихов; заучивание стихов,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-формируем связную речь (умение говорить и отвечать на вопросы предложениями.);</a:t>
            </a:r>
            <a:br>
              <a:rPr lang="ru-RU" sz="2000" dirty="0" smtClean="0"/>
            </a:br>
            <a:r>
              <a:rPr lang="ru-RU" sz="2000" dirty="0" smtClean="0"/>
              <a:t>-обогащаем словарь новыми словами: глаголами, прилагательными, наречиями;</a:t>
            </a:r>
          </a:p>
          <a:p>
            <a:r>
              <a:rPr lang="ru-RU" sz="2000" dirty="0" smtClean="0"/>
              <a:t>-ознакомление с природой, явлениями природы, трудом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Физкультурные занятия мы проводим в группе и в спортивном зале.</a:t>
            </a:r>
            <a:endParaRPr lang="ru-RU" sz="3200" dirty="0"/>
          </a:p>
        </p:txBody>
      </p:sp>
      <p:pic>
        <p:nvPicPr>
          <p:cNvPr id="8" name="Содержимое 7" descr="3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03648" y="1916832"/>
            <a:ext cx="6120679" cy="431971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занятиях по рисованию дети учатся правильно держать карандаш.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772816"/>
            <a:ext cx="7020272" cy="487473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Красками мы тоже любим рисовать.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8656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В этом зале</a:t>
            </a:r>
          </a:p>
          <a:p>
            <a:r>
              <a:rPr lang="ru-RU" sz="2400" dirty="0" smtClean="0"/>
              <a:t> Мы  собрались</a:t>
            </a:r>
            <a:br>
              <a:rPr lang="ru-RU" sz="2400" dirty="0" smtClean="0"/>
            </a:br>
            <a:r>
              <a:rPr lang="ru-RU" sz="2400" dirty="0" smtClean="0"/>
              <a:t>О садике узнать.</a:t>
            </a:r>
            <a:br>
              <a:rPr lang="ru-RU" sz="2400" dirty="0" smtClean="0"/>
            </a:br>
            <a:r>
              <a:rPr lang="ru-RU" sz="2400" dirty="0" smtClean="0"/>
              <a:t>Ведь нам вы доверяете</a:t>
            </a:r>
            <a:br>
              <a:rPr lang="ru-RU" sz="2400" dirty="0" smtClean="0"/>
            </a:br>
            <a:r>
              <a:rPr lang="ru-RU" sz="2400" dirty="0" smtClean="0"/>
              <a:t>своих родных детей.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" name="Содержимое 17" descr="P90806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03848" y="692696"/>
            <a:ext cx="5688632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3200" dirty="0" smtClean="0"/>
              <a:t>На лепке дети учатся лепить колобка, божью коровку, поляну цветов.</a:t>
            </a:r>
            <a:endParaRPr lang="ru-RU" sz="3200" dirty="0"/>
          </a:p>
        </p:txBody>
      </p:sp>
      <p:pic>
        <p:nvPicPr>
          <p:cNvPr id="4" name="Содержимое 3" descr="P91506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Одевания и раздевание</a:t>
            </a:r>
            <a:endParaRPr lang="ru-RU" sz="2800" dirty="0"/>
          </a:p>
        </p:txBody>
      </p:sp>
      <p:pic>
        <p:nvPicPr>
          <p:cNvPr id="5" name="Содержимое 4" descr="P9150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Вот они, сапожки,</a:t>
            </a:r>
            <a:br>
              <a:rPr lang="ru-RU" sz="2800" dirty="0" smtClean="0"/>
            </a:br>
            <a:r>
              <a:rPr lang="ru-RU" sz="2800" dirty="0" smtClean="0"/>
              <a:t>Этот - с правой ножки,</a:t>
            </a:r>
            <a:br>
              <a:rPr lang="ru-RU" sz="2800" dirty="0" smtClean="0"/>
            </a:br>
            <a:r>
              <a:rPr lang="ru-RU" sz="2800" dirty="0" smtClean="0"/>
              <a:t>Этот - с левой ножки.</a:t>
            </a:r>
            <a:br>
              <a:rPr lang="ru-RU" sz="2800" dirty="0" smtClean="0"/>
            </a:br>
            <a:r>
              <a:rPr lang="ru-RU" sz="2800" dirty="0" smtClean="0"/>
              <a:t>Вот и дождик пошел,</a:t>
            </a:r>
            <a:br>
              <a:rPr lang="ru-RU" sz="2800" dirty="0" smtClean="0"/>
            </a:br>
            <a:r>
              <a:rPr lang="ru-RU" sz="2800" dirty="0" smtClean="0"/>
              <a:t>Надевайте сапожки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P91506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Мы учим детей одеваться и раздеваться в определенной последовательности при небольшой помощи взрослого.</a:t>
            </a:r>
          </a:p>
          <a:p>
            <a:r>
              <a:rPr lang="ru-RU" sz="2000" dirty="0" smtClean="0"/>
              <a:t>Большое внимание уделяется тому, чтобы дети разувались и обувались у порога!</a:t>
            </a:r>
          </a:p>
          <a:p>
            <a:r>
              <a:rPr lang="ru-RU" sz="2000" dirty="0" smtClean="0"/>
              <a:t>Вещи аккуратно вешаем и складываем в шкаф.</a:t>
            </a:r>
          </a:p>
          <a:p>
            <a:r>
              <a:rPr lang="ru-RU" sz="2000" dirty="0" smtClean="0"/>
              <a:t>Расстегивать пуговицы спереди, развязывать шнурки.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9150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Уважаемые родители, раздевая детей сами, выворачивайте, пожалуйста, вещи. Давайте детям больше самостоятельности, чтобы одевались сами.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Прогулка</a:t>
            </a:r>
            <a:endParaRPr lang="ru-RU" sz="2800" dirty="0"/>
          </a:p>
        </p:txBody>
      </p:sp>
      <p:pic>
        <p:nvPicPr>
          <p:cNvPr id="5" name="Содержимое 4" descr="дети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прогулке мы:</a:t>
            </a:r>
            <a:br>
              <a:rPr lang="ru-RU" sz="2400" dirty="0" smtClean="0"/>
            </a:br>
            <a:r>
              <a:rPr lang="ru-RU" sz="2400" dirty="0" smtClean="0"/>
              <a:t>Наблюдаем за природой.</a:t>
            </a:r>
            <a:br>
              <a:rPr lang="ru-RU" sz="2400" dirty="0" smtClean="0"/>
            </a:br>
            <a:r>
              <a:rPr lang="ru-RU" sz="2400" dirty="0" smtClean="0"/>
              <a:t>Играем.</a:t>
            </a:r>
            <a:br>
              <a:rPr lang="ru-RU" sz="2400" dirty="0" smtClean="0"/>
            </a:br>
            <a:r>
              <a:rPr lang="ru-RU" sz="2400" dirty="0" smtClean="0"/>
              <a:t>Выполняем посильный труд.</a:t>
            </a:r>
            <a:br>
              <a:rPr lang="ru-RU" sz="2400" dirty="0" smtClean="0"/>
            </a:br>
            <a:r>
              <a:rPr lang="ru-RU" sz="2400" dirty="0" smtClean="0"/>
              <a:t>Проводим работу по развитию движения.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СОН</a:t>
            </a:r>
            <a:endParaRPr lang="ru-RU" sz="2800" dirty="0"/>
          </a:p>
        </p:txBody>
      </p:sp>
      <p:pic>
        <p:nvPicPr>
          <p:cNvPr id="5" name="Содержимое 4" descr="3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836712"/>
            <a:ext cx="5111750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Баю-баю-байки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Прилетели чайки.</a:t>
            </a:r>
            <a:br>
              <a:rPr lang="ru-RU" sz="2400" dirty="0" smtClean="0"/>
            </a:br>
            <a:r>
              <a:rPr lang="ru-RU" sz="2400" dirty="0" smtClean="0"/>
              <a:t>Стали крыльями махать,</a:t>
            </a:r>
            <a:br>
              <a:rPr lang="ru-RU" sz="2400" dirty="0" smtClean="0"/>
            </a:br>
            <a:r>
              <a:rPr lang="ru-RU" sz="2400" dirty="0" smtClean="0"/>
              <a:t>Наших деток усыплять.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91506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Перед тихим часом мы так же приучаем детей раздеваться в определенной последовательности, аккуратно вешать вещи на стул.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После сна</a:t>
            </a:r>
            <a:endParaRPr lang="ru-RU" dirty="0"/>
          </a:p>
        </p:txBody>
      </p:sp>
      <p:pic>
        <p:nvPicPr>
          <p:cNvPr id="5" name="Содержимое 4" descr="дети 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- разные развлечения и игровая деятельность, дидактические игры (обучающие), закрепляются знания, полученные на занятиях. Это развивающие игры "На что это похоже", "Что это такое", "Лото" и т.п.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Строительные игры</a:t>
            </a:r>
            <a:endParaRPr lang="ru-RU" dirty="0"/>
          </a:p>
        </p:txBody>
      </p:sp>
      <p:pic>
        <p:nvPicPr>
          <p:cNvPr id="5" name="Содержимое 4" descr="3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Учить детей строить простейшие постройки: башенку (укладывать кирпичики друг на друга), машину (положить кубик на кирпичик), ворота, мебель (кровать, диван, стол, стул).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Сюжетно-речевые</a:t>
            </a:r>
            <a:endParaRPr lang="ru-RU" dirty="0"/>
          </a:p>
        </p:txBody>
      </p:sp>
      <p:pic>
        <p:nvPicPr>
          <p:cNvPr id="7" name="Содержимое 6" descr="P91506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В нашей группе дети знакомятся с профессиями врача, парикмахера. В группе оборудована больница, парикмахерская, дом. Здесь дети сами обыгрывают роли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отблеск от заката</a:t>
            </a:r>
            <a:br>
              <a:rPr lang="ru-RU" sz="2400" dirty="0" smtClean="0"/>
            </a:br>
            <a:r>
              <a:rPr lang="ru-RU" sz="2400" dirty="0" smtClean="0"/>
              <a:t>Свеча здесь, в зале пляшет,</a:t>
            </a:r>
            <a:br>
              <a:rPr lang="ru-RU" sz="2400" dirty="0" smtClean="0"/>
            </a:br>
            <a:r>
              <a:rPr lang="ru-RU" sz="2400" dirty="0" smtClean="0"/>
              <a:t>Ты, что грустишь, дружище,</a:t>
            </a:r>
            <a:br>
              <a:rPr lang="ru-RU" sz="2400" dirty="0" smtClean="0"/>
            </a:br>
            <a:r>
              <a:rPr lang="ru-RU" sz="2400" dirty="0" smtClean="0"/>
              <a:t>А, ну-ка, улыбнись!</a:t>
            </a:r>
            <a:br>
              <a:rPr lang="ru-RU" sz="2400" dirty="0" smtClean="0"/>
            </a:br>
            <a:r>
              <a:rPr lang="ru-RU" sz="2400" dirty="0" smtClean="0"/>
              <a:t>Свое ты беспокойство</a:t>
            </a:r>
            <a:br>
              <a:rPr lang="ru-RU" sz="2400" dirty="0" smtClean="0"/>
            </a:br>
            <a:r>
              <a:rPr lang="ru-RU" sz="2400" dirty="0" smtClean="0"/>
              <a:t>Оставь там, за порогом,</a:t>
            </a:r>
            <a:br>
              <a:rPr lang="ru-RU" sz="2400" dirty="0" smtClean="0"/>
            </a:br>
            <a:r>
              <a:rPr lang="ru-RU" sz="2400" dirty="0" smtClean="0"/>
              <a:t>Ведь будет все отлично -</a:t>
            </a:r>
            <a:br>
              <a:rPr lang="ru-RU" sz="2400" dirty="0" smtClean="0"/>
            </a:br>
            <a:r>
              <a:rPr lang="ru-RU" sz="2400" dirty="0" smtClean="0"/>
              <a:t>Ты убедишься в том.</a:t>
            </a:r>
            <a:endParaRPr lang="ru-RU" sz="2400" dirty="0"/>
          </a:p>
        </p:txBody>
      </p:sp>
      <p:pic>
        <p:nvPicPr>
          <p:cNvPr id="7" name="Содержимое 6" descr="дети 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91880" y="620688"/>
            <a:ext cx="519492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ети 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И вас мы заверяем,</a:t>
            </a:r>
            <a:br>
              <a:rPr lang="ru-RU" sz="2400" dirty="0" smtClean="0"/>
            </a:br>
            <a:r>
              <a:rPr lang="ru-RU" sz="2400" dirty="0" smtClean="0"/>
              <a:t>Что детки здесь привыкнут,</a:t>
            </a:r>
            <a:br>
              <a:rPr lang="ru-RU" sz="2400" dirty="0" smtClean="0"/>
            </a:br>
            <a:r>
              <a:rPr lang="ru-RU" sz="2400" dirty="0" smtClean="0"/>
              <a:t>И плакать перестанут,</a:t>
            </a:r>
            <a:br>
              <a:rPr lang="ru-RU" sz="2400" dirty="0" smtClean="0"/>
            </a:br>
            <a:r>
              <a:rPr lang="ru-RU" sz="2400" dirty="0" smtClean="0"/>
              <a:t>И сами побегут.</a:t>
            </a:r>
            <a:br>
              <a:rPr lang="ru-RU" sz="2400" dirty="0" smtClean="0"/>
            </a:br>
            <a:r>
              <a:rPr lang="ru-RU" sz="2400" dirty="0" smtClean="0"/>
              <a:t>А мы их не обидим,</a:t>
            </a:r>
            <a:br>
              <a:rPr lang="ru-RU" sz="2400" dirty="0" smtClean="0"/>
            </a:br>
            <a:r>
              <a:rPr lang="ru-RU" sz="2400" dirty="0" smtClean="0"/>
              <a:t>Полюбим, приголубим.</a:t>
            </a:r>
            <a:br>
              <a:rPr lang="ru-RU" sz="2400" dirty="0" smtClean="0"/>
            </a:br>
            <a:r>
              <a:rPr lang="ru-RU" sz="2400" dirty="0" smtClean="0"/>
              <a:t>И добротой, и лаской</a:t>
            </a:r>
            <a:br>
              <a:rPr lang="ru-RU" sz="2400" dirty="0" smtClean="0"/>
            </a:br>
            <a:r>
              <a:rPr lang="ru-RU" sz="2400" dirty="0" smtClean="0"/>
              <a:t>Согреем от души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ети 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836712"/>
            <a:ext cx="5111750" cy="4279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Уважаемые родители! Сегодня мы просим Вас прожить один день в </a:t>
            </a:r>
            <a:r>
              <a:rPr lang="ru-RU" sz="2400" dirty="0" err="1" smtClean="0"/>
              <a:t>д</a:t>
            </a:r>
            <a:r>
              <a:rPr lang="ru-RU" sz="2400" dirty="0" smtClean="0"/>
              <a:t>/с. Просим Вас на это время вернуться в мир детства и побыть детьми.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90806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1. Утренний прием</a:t>
            </a:r>
            <a:endParaRPr lang="ru-RU" sz="2000" dirty="0" smtClean="0"/>
          </a:p>
          <a:p>
            <a:r>
              <a:rPr lang="ru-RU" sz="2000" dirty="0" smtClean="0"/>
              <a:t>Вот пропел петушок -</a:t>
            </a:r>
            <a:br>
              <a:rPr lang="ru-RU" sz="2000" dirty="0" smtClean="0"/>
            </a:br>
            <a:r>
              <a:rPr lang="ru-RU" sz="2000" dirty="0" smtClean="0"/>
              <a:t>В детский сад пора, дружок.</a:t>
            </a:r>
            <a:br>
              <a:rPr lang="ru-RU" sz="2000" dirty="0" smtClean="0"/>
            </a:br>
            <a:r>
              <a:rPr lang="ru-RU" sz="2000" dirty="0" smtClean="0"/>
              <a:t>Приходи к нам скорей,</a:t>
            </a:r>
            <a:br>
              <a:rPr lang="ru-RU" sz="2000" dirty="0" smtClean="0"/>
            </a:br>
            <a:r>
              <a:rPr lang="ru-RU" sz="2000" dirty="0" smtClean="0"/>
              <a:t>Ждем тебя мы у дверей.</a:t>
            </a:r>
            <a:br>
              <a:rPr lang="ru-RU" sz="2000" dirty="0" smtClean="0"/>
            </a:br>
            <a:r>
              <a:rPr lang="ru-RU" sz="2000" dirty="0" smtClean="0"/>
              <a:t>Здравствуй, Владик, Вика, Саша!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хочет отпускать маму Дашенька.</a:t>
            </a:r>
            <a:endParaRPr lang="ru-RU" dirty="0"/>
          </a:p>
        </p:txBody>
      </p:sp>
      <p:pic>
        <p:nvPicPr>
          <p:cNvPr id="4" name="Содержимое 3" descr="P90506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Рано по утру Аня, Ангелина и Никита в барабан играют!!!</a:t>
            </a:r>
            <a:endParaRPr lang="ru-RU" sz="3200" dirty="0"/>
          </a:p>
        </p:txBody>
      </p:sp>
      <p:pic>
        <p:nvPicPr>
          <p:cNvPr id="4" name="Содержимое 3" descr="P90806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ети 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764704"/>
            <a:ext cx="5111750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Собираются дети в младшую группу, а в это время мы продолжаем решать свои задачи. Мы учим их здороваться с взрослыми и сверстниками, называть себя и других по имени, воспитателей, помощников воспитателей, работников ДОУ по имени отчеству. Мы просим Вас тоже обращать внимание на это, помогать нам воспитывать у детей культуру общения.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552</Words>
  <Application>Microsoft Office PowerPoint</Application>
  <PresentationFormat>Экран (4:3)</PresentationFormat>
  <Paragraphs>62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Праздник знакомства</vt:lpstr>
      <vt:lpstr>Слайд 2</vt:lpstr>
      <vt:lpstr>Слайд 3</vt:lpstr>
      <vt:lpstr>Слайд 4</vt:lpstr>
      <vt:lpstr>Слайд 5</vt:lpstr>
      <vt:lpstr>Слайд 6</vt:lpstr>
      <vt:lpstr>Не хочет отпускать маму Дашенька.</vt:lpstr>
      <vt:lpstr>Рано по утру Аня, Ангелина и Никита в барабан играют!!!</vt:lpstr>
      <vt:lpstr>Слайд 9</vt:lpstr>
      <vt:lpstr>По утрам мы делаем  УТРЕННЕЮ ГИМНАСТИКУ</vt:lpstr>
      <vt:lpstr>3.Умывание</vt:lpstr>
      <vt:lpstr>Слайд 12</vt:lpstr>
      <vt:lpstr>4. Завтрак обед</vt:lpstr>
      <vt:lpstr>Слайд 14</vt:lpstr>
      <vt:lpstr>занятия</vt:lpstr>
      <vt:lpstr>Ознакомление с художественной  литературой и развитие речи:</vt:lpstr>
      <vt:lpstr>Физкультурные занятия мы проводим в группе и в спортивном зале.</vt:lpstr>
      <vt:lpstr>На занятиях по рисованию дети учатся правильно держать карандаш.</vt:lpstr>
      <vt:lpstr>Красками мы тоже любим рисовать.</vt:lpstr>
      <vt:lpstr> На лепке дети учатся лепить колобка, божью коровку, поляну цветов.</vt:lpstr>
      <vt:lpstr>Одевания и раздевание</vt:lpstr>
      <vt:lpstr>Слайд 22</vt:lpstr>
      <vt:lpstr>Слайд 23</vt:lpstr>
      <vt:lpstr>Прогулка</vt:lpstr>
      <vt:lpstr>СОН</vt:lpstr>
      <vt:lpstr>Слайд 26</vt:lpstr>
      <vt:lpstr>12 После сна</vt:lpstr>
      <vt:lpstr>Строительные игры</vt:lpstr>
      <vt:lpstr>Сюжетно-речевые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>рнека</dc:creator>
  <cp:lastModifiedBy>User</cp:lastModifiedBy>
  <cp:revision>40</cp:revision>
  <dcterms:created xsi:type="dcterms:W3CDTF">2010-07-28T17:43:33Z</dcterms:created>
  <dcterms:modified xsi:type="dcterms:W3CDTF">2012-02-04T18:06:40Z</dcterms:modified>
</cp:coreProperties>
</file>