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30.06.2013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70080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Музыкально –ритмические игры в жизни ребенка.</a:t>
            </a:r>
            <a:br>
              <a:rPr lang="ru-RU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600" dirty="0" smtClean="0"/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(информационный выпуск для родителей</a:t>
            </a:r>
            <a:r>
              <a:rPr lang="ru-RU" sz="2800" dirty="0" smtClean="0">
                <a:solidFill>
                  <a:srgbClr val="002060"/>
                </a:solidFill>
              </a:rPr>
              <a:t>).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517232"/>
            <a:ext cx="7117180" cy="115212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r>
              <a:rPr lang="ru-RU" sz="7200" b="1" i="1" dirty="0" smtClean="0">
                <a:solidFill>
                  <a:srgbClr val="002060"/>
                </a:solidFill>
              </a:rPr>
              <a:t>Подготовила </a:t>
            </a:r>
            <a:r>
              <a:rPr lang="ru-RU" sz="7200" b="1" i="1" dirty="0">
                <a:solidFill>
                  <a:srgbClr val="002060"/>
                </a:solidFill>
              </a:rPr>
              <a:t>:муз руководитель МКДОУ « Спасский детский сад №1» Выдрина Галина Владимировна.</a:t>
            </a:r>
          </a:p>
          <a:p>
            <a:endParaRPr lang="ru-RU" sz="7200" b="1" i="1" dirty="0">
              <a:solidFill>
                <a:srgbClr val="002060"/>
              </a:solidFill>
            </a:endParaRPr>
          </a:p>
          <a:p>
            <a:r>
              <a:rPr lang="ru-RU" sz="7200" b="1" i="1" dirty="0">
                <a:solidFill>
                  <a:srgbClr val="C00000"/>
                </a:solidFill>
              </a:rPr>
              <a:t>Г. Спасск 2013 г</a:t>
            </a:r>
            <a:r>
              <a:rPr lang="ru-RU" sz="7200" b="1" i="1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95736" y="1727671"/>
            <a:ext cx="3580953" cy="2980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182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119675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Уважаемые родители!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9"/>
            <a:ext cx="8712967" cy="44644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2800" i="1" dirty="0">
                <a:solidFill>
                  <a:srgbClr val="002060"/>
                </a:solidFill>
              </a:rPr>
              <a:t>Музыкально-ритмические игры помогут вам интересно, а главное с пользой проводить время с вашим ребенком, они являются хорошей профилактикой неврозов и сердечно– сосудистых заболеваний, прекрасным фундаментом для дальнейшего обучения ребенка.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054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8029"/>
            <a:ext cx="7125113" cy="102470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Кроме того игры: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59" cy="52565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>
                <a:solidFill>
                  <a:srgbClr val="002060"/>
                </a:solidFill>
              </a:rPr>
              <a:t>-Улучшают общее физическое развитие , формируют осанку ;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-развивают слух , ритм , музыкальную память ;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-формируют навыки вербального и невербального общения;</a:t>
            </a:r>
          </a:p>
          <a:p>
            <a:r>
              <a:rPr lang="ru-RU" b="1" i="1" dirty="0">
                <a:solidFill>
                  <a:srgbClr val="C00000"/>
                </a:solidFill>
              </a:rPr>
              <a:t>-учат принимать решения, добиваться взаимопонимания , идти на компромиссы;</a:t>
            </a:r>
          </a:p>
          <a:p>
            <a:r>
              <a:rPr lang="ru-RU" b="1" i="1" dirty="0">
                <a:solidFill>
                  <a:srgbClr val="002060"/>
                </a:solidFill>
              </a:rPr>
              <a:t>-развивают мелкую и крупную моторику ,слуховые , зрительные , тактильные способности к восприятию.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427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4655" y="836712"/>
            <a:ext cx="3382963" cy="307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11247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Пальчиковые игры</a:t>
            </a: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5" y="1196753"/>
            <a:ext cx="5832648" cy="566124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sz="2600" b="1" i="1" dirty="0">
                <a:solidFill>
                  <a:srgbClr val="7030A0"/>
                </a:solidFill>
              </a:rPr>
              <a:t>« Червячки»..</a:t>
            </a:r>
          </a:p>
          <a:p>
            <a:pPr marL="0" indent="0">
              <a:buNone/>
            </a:pPr>
            <a:r>
              <a:rPr lang="ru-RU" b="1" dirty="0"/>
              <a:t>(Руки лежат на коленях, пальцы, сгибаясь, подтягивают к себе ладонь– ползущая гусеница).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Раз, два, три, четыре, пять,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Червячки идут гулять (повторить 2 р.)</a:t>
            </a:r>
          </a:p>
          <a:p>
            <a:pPr marL="0" indent="0">
              <a:buNone/>
            </a:pPr>
            <a:r>
              <a:rPr lang="ru-RU" b="1" dirty="0"/>
              <a:t>(идут по столу указательным и среднем пальцем, остальные сжаты в кулак)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Вдруг, ворона выбегает </a:t>
            </a:r>
          </a:p>
          <a:p>
            <a:pPr marL="0" indent="0">
              <a:buNone/>
            </a:pPr>
            <a:r>
              <a:rPr lang="ru-RU" b="1" dirty="0"/>
              <a:t>(складываем пальцы щепоткой—клюв раскрывается).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Каркает: «Вот и обед!”</a:t>
            </a:r>
          </a:p>
          <a:p>
            <a:pPr marL="0" indent="0">
              <a:buNone/>
            </a:pPr>
            <a:r>
              <a:rPr lang="ru-RU" b="1" dirty="0"/>
              <a:t>(кулачки притягиваем к груди)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Глядь-а червячков уж нет!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32782">
            <a:off x="5761893" y="3935917"/>
            <a:ext cx="3455987" cy="30051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35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0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41" y="0"/>
            <a:ext cx="6082835" cy="10081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3" algn="l" defTabSz="457200" rtl="0">
              <a:spcBef>
                <a:spcPct val="0"/>
              </a:spcBef>
            </a:pP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Жестовые игры</a:t>
            </a:r>
            <a:b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052736"/>
            <a:ext cx="5796135" cy="58052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  <a:t>« Дом».</a:t>
            </a:r>
            <a:br>
              <a:rPr lang="ru-RU" sz="4000" b="1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3800" dirty="0"/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Я </a:t>
            </a:r>
            <a:r>
              <a:rPr lang="ru-RU" b="1" dirty="0">
                <a:solidFill>
                  <a:srgbClr val="C00000"/>
                </a:solidFill>
              </a:rPr>
              <a:t>хочу построить дом</a:t>
            </a:r>
          </a:p>
          <a:p>
            <a:pPr marL="0" indent="0">
              <a:buNone/>
            </a:pPr>
            <a:r>
              <a:rPr lang="ru-RU" b="1" dirty="0"/>
              <a:t>( Руки над головой в виде крыши)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Чтоб окошко было в нем.</a:t>
            </a:r>
          </a:p>
          <a:p>
            <a:pPr marL="0" indent="0">
              <a:buNone/>
            </a:pPr>
            <a:r>
              <a:rPr lang="ru-RU" b="1" dirty="0"/>
              <a:t>(Руки перед глазами. Пальцы сомкнуты в окошко)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Чтоб </a:t>
            </a:r>
            <a:r>
              <a:rPr lang="ru-RU" b="1" dirty="0">
                <a:solidFill>
                  <a:srgbClr val="C00000"/>
                </a:solidFill>
              </a:rPr>
              <a:t>у дома дверь была.</a:t>
            </a:r>
          </a:p>
          <a:p>
            <a:pPr marL="0" indent="0">
              <a:buNone/>
            </a:pPr>
            <a:r>
              <a:rPr lang="ru-RU" b="1" dirty="0" smtClean="0"/>
              <a:t> ( </a:t>
            </a:r>
            <a:r>
              <a:rPr lang="ru-RU" b="1" dirty="0"/>
              <a:t>Руки соединены боковыми сторонами к себе).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Рядом </a:t>
            </a:r>
            <a:r>
              <a:rPr lang="ru-RU" b="1" dirty="0">
                <a:solidFill>
                  <a:srgbClr val="C00000"/>
                </a:solidFill>
              </a:rPr>
              <a:t>чтоб сосна росла.</a:t>
            </a:r>
          </a:p>
          <a:p>
            <a:pPr marL="0" indent="0">
              <a:buNone/>
            </a:pPr>
            <a:r>
              <a:rPr lang="ru-RU" b="1" dirty="0" smtClean="0"/>
              <a:t> (</a:t>
            </a:r>
            <a:r>
              <a:rPr lang="ru-RU" b="1" dirty="0"/>
              <a:t>Пальцы растопырены, руки тянутся в верх).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Чтоб </a:t>
            </a:r>
            <a:r>
              <a:rPr lang="ru-RU" b="1" dirty="0">
                <a:solidFill>
                  <a:srgbClr val="C00000"/>
                </a:solidFill>
              </a:rPr>
              <a:t>вокруг забор стоял.</a:t>
            </a:r>
          </a:p>
          <a:p>
            <a:pPr marL="0" indent="0">
              <a:buNone/>
            </a:pPr>
            <a:r>
              <a:rPr lang="ru-RU" b="1" dirty="0" smtClean="0"/>
              <a:t> ( </a:t>
            </a:r>
            <a:r>
              <a:rPr lang="ru-RU" b="1" dirty="0"/>
              <a:t>Руки перед собой кольцом, пальцы соединены).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Пес </a:t>
            </a:r>
            <a:r>
              <a:rPr lang="ru-RU" b="1" dirty="0">
                <a:solidFill>
                  <a:srgbClr val="C00000"/>
                </a:solidFill>
              </a:rPr>
              <a:t>ворота охранял.</a:t>
            </a:r>
          </a:p>
          <a:p>
            <a:pPr marL="0" indent="0">
              <a:buNone/>
            </a:pPr>
            <a:r>
              <a:rPr lang="ru-RU" b="1" dirty="0" smtClean="0"/>
              <a:t> (</a:t>
            </a:r>
            <a:r>
              <a:rPr lang="ru-RU" b="1" dirty="0"/>
              <a:t>Одна рука « пес» мизинец отводим вниз)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Солнце </a:t>
            </a:r>
            <a:r>
              <a:rPr lang="ru-RU" b="1" dirty="0">
                <a:solidFill>
                  <a:srgbClr val="C00000"/>
                </a:solidFill>
              </a:rPr>
              <a:t>было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 руками рисуем круг</a:t>
            </a:r>
            <a:r>
              <a:rPr lang="ru-RU" b="1" dirty="0">
                <a:solidFill>
                  <a:srgbClr val="C00000"/>
                </a:solidFill>
              </a:rPr>
              <a:t>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 Дождик </a:t>
            </a:r>
            <a:r>
              <a:rPr lang="ru-RU" b="1" dirty="0">
                <a:solidFill>
                  <a:srgbClr val="FF0000"/>
                </a:solidFill>
              </a:rPr>
              <a:t>шел</a:t>
            </a:r>
            <a:r>
              <a:rPr lang="ru-RU" b="1" dirty="0"/>
              <a:t>( встряхиваем руками).</a:t>
            </a:r>
          </a:p>
          <a:p>
            <a:pPr marL="0" lvl="3" indent="0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И </a:t>
            </a:r>
            <a:r>
              <a:rPr lang="ru-RU" sz="1600" b="1" dirty="0">
                <a:solidFill>
                  <a:srgbClr val="FF0000"/>
                </a:solidFill>
              </a:rPr>
              <a:t>в саду тюльпан расцвел</a:t>
            </a:r>
            <a:r>
              <a:rPr lang="ru-RU" sz="1600" b="1" dirty="0"/>
              <a:t>.( соединяем </a:t>
            </a:r>
            <a:r>
              <a:rPr lang="ru-RU" sz="1600" b="1" dirty="0" err="1"/>
              <a:t>предплечия</a:t>
            </a:r>
            <a:r>
              <a:rPr lang="ru-RU" sz="1600" b="1" dirty="0"/>
              <a:t>, пальцы </a:t>
            </a:r>
            <a:r>
              <a:rPr lang="ru-RU" sz="1600" b="1" dirty="0" smtClean="0"/>
              <a:t>растопырены</a:t>
            </a:r>
            <a:endParaRPr lang="ru-RU" sz="16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42644" y="696913"/>
            <a:ext cx="3303587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3" y="4077071"/>
            <a:ext cx="26765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1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5" y="764704"/>
            <a:ext cx="5832648" cy="60932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Жираф».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</a:rPr>
              <a:t>У жирафа пятна, пятна ,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Пятна , пятнышки везде: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На лбу, на ушах,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На шее и локтях.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Есть пятна на носах, на животах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</a:rPr>
              <a:t>На коленях и носках</a:t>
            </a:r>
            <a:r>
              <a:rPr lang="ru-RU" sz="2400" dirty="0"/>
              <a:t>.( Ударяют ладошками по телу)</a:t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</a:rPr>
              <a:t>У слона есть складки</a:t>
            </a:r>
            <a:r>
              <a:rPr lang="ru-RU" sz="2400" dirty="0"/>
              <a:t>…(пощипывают себя)</a:t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</a:rPr>
              <a:t>А у кошки шерстка</a:t>
            </a:r>
            <a:r>
              <a:rPr lang="ru-RU" sz="2400" dirty="0"/>
              <a:t>….( поглаживают себя).</a:t>
            </a:r>
            <a:br>
              <a:rPr lang="ru-RU" sz="2400" dirty="0"/>
            </a:br>
            <a:r>
              <a:rPr lang="ru-RU" sz="2400" b="1" dirty="0">
                <a:solidFill>
                  <a:srgbClr val="FF0000"/>
                </a:solidFill>
              </a:rPr>
              <a:t>А у зебры есть полоски</a:t>
            </a:r>
            <a:r>
              <a:rPr lang="ru-RU" sz="2400" dirty="0"/>
              <a:t>…(«рисуют» полоски боковой стороной руки).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"/>
            <a:ext cx="7125112" cy="69269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lvl="1" indent="0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Жестовые игры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28575"/>
            <a:ext cx="4608512" cy="376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644900"/>
            <a:ext cx="3792613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96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0494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Желаю успехов в воспитании ребенка!</a:t>
            </a:r>
            <a:endParaRPr lang="ru-RU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745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103</TotalTime>
  <Words>225</Words>
  <Application>Microsoft Office PowerPoint</Application>
  <PresentationFormat>Экран (4:3)</PresentationFormat>
  <Paragraphs>45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Spring</vt:lpstr>
      <vt:lpstr>Музыкально –ритмические игры в жизни ребенка.  (информационный выпуск для родителей).</vt:lpstr>
      <vt:lpstr>Уважаемые родители!</vt:lpstr>
      <vt:lpstr>Кроме того игры:</vt:lpstr>
      <vt:lpstr>Пальчиковые игры</vt:lpstr>
      <vt:lpstr>Жестовые игры </vt:lpstr>
      <vt:lpstr>« Жираф». У жирафа пятна, пятна , Пятна , пятнышки везде: На лбу, на ушах,  На шее и локтях. Есть пятна на носах, на животах На коленях и носках.( Ударяют ладошками по телу) У слона есть складки…(пощипывают себя) А у кошки шерстка….( поглаживают себя). А у зебры есть полоски…(«рисуют» полоски боковой стороной руки). </vt:lpstr>
      <vt:lpstr>Желаю успехов в воспитании ребенка!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Музыкально –ритмические игры в жизни ребенка.  (информационный выпуск для родителей).</dc:title>
  <dc:creator>asus</dc:creator>
  <cp:lastModifiedBy>asus</cp:lastModifiedBy>
  <cp:revision>16</cp:revision>
  <dcterms:created xsi:type="dcterms:W3CDTF">2013-06-27T18:44:42Z</dcterms:created>
  <dcterms:modified xsi:type="dcterms:W3CDTF">2013-06-30T18:34:43Z</dcterms:modified>
</cp:coreProperties>
</file>