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97" r:id="rId9"/>
    <p:sldId id="271" r:id="rId10"/>
    <p:sldId id="275" r:id="rId11"/>
    <p:sldId id="277" r:id="rId12"/>
    <p:sldId id="279" r:id="rId13"/>
    <p:sldId id="281" r:id="rId14"/>
    <p:sldId id="283" r:id="rId15"/>
    <p:sldId id="285" r:id="rId16"/>
    <p:sldId id="290" r:id="rId17"/>
    <p:sldId id="291" r:id="rId18"/>
    <p:sldId id="294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567484352917429"/>
          <c:y val="7.9498031496063062E-2"/>
          <c:w val="0.64702284810552568"/>
          <c:h val="0.566309055118110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</c:v>
                </c:pt>
                <c:pt idx="1">
                  <c:v>50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35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shape val="cone"/>
        <c:axId val="83025920"/>
        <c:axId val="83027456"/>
        <c:axId val="0"/>
      </c:bar3DChart>
      <c:catAx>
        <c:axId val="83025920"/>
        <c:scaling>
          <c:orientation val="minMax"/>
        </c:scaling>
        <c:axPos val="b"/>
        <c:tickLblPos val="nextTo"/>
        <c:crossAx val="83027456"/>
        <c:crosses val="autoZero"/>
        <c:auto val="1"/>
        <c:lblAlgn val="ctr"/>
        <c:lblOffset val="100"/>
      </c:catAx>
      <c:valAx>
        <c:axId val="83027456"/>
        <c:scaling>
          <c:orientation val="minMax"/>
        </c:scaling>
        <c:axPos val="l"/>
        <c:majorGridlines/>
        <c:numFmt formatCode="General" sourceLinked="1"/>
        <c:tickLblPos val="nextTo"/>
        <c:crossAx val="83025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CFCE9-8553-41FB-9C9B-1189F71AED9A}" type="doc">
      <dgm:prSet loTypeId="urn:microsoft.com/office/officeart/2005/8/layout/hierarchy4" loCatId="hierarchy" qsTypeId="urn:microsoft.com/office/officeart/2005/8/quickstyle/simple1#2" qsCatId="simple" csTypeId="urn:microsoft.com/office/officeart/2005/8/colors/colorful3" csCatId="colorful" phldr="1"/>
      <dgm:spPr/>
    </dgm:pt>
    <dgm:pt modelId="{A98A1AFD-FDE5-4C32-B09D-07EF3041BA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Комплексный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 подход</a:t>
          </a:r>
        </a:p>
      </dgm:t>
    </dgm:pt>
    <dgm:pt modelId="{32805A22-5A9D-438D-AD4B-8415F2C357D6}" type="parTrans" cxnId="{E3E96D59-3520-4FD5-99F8-170AD966AA85}">
      <dgm:prSet/>
      <dgm:spPr/>
      <dgm:t>
        <a:bodyPr/>
        <a:lstStyle/>
        <a:p>
          <a:endParaRPr lang="ru-RU"/>
        </a:p>
      </dgm:t>
    </dgm:pt>
    <dgm:pt modelId="{F09B4339-0461-4491-A60E-F6C7EFFB51ED}" type="sibTrans" cxnId="{E3E96D59-3520-4FD5-99F8-170AD966AA85}">
      <dgm:prSet/>
      <dgm:spPr/>
      <dgm:t>
        <a:bodyPr/>
        <a:lstStyle/>
        <a:p>
          <a:endParaRPr lang="ru-RU"/>
        </a:p>
      </dgm:t>
    </dgm:pt>
    <dgm:pt modelId="{B56709C3-38D1-4845-800D-D245AADEB7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Знакомство детей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правильным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поведением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на дороге</a:t>
          </a:r>
        </a:p>
      </dgm:t>
    </dgm:pt>
    <dgm:pt modelId="{211798D8-84D0-416F-9F5D-9390B9D14459}" type="parTrans" cxnId="{EE88834B-47B4-4096-BDA5-43A43A0E95F3}">
      <dgm:prSet/>
      <dgm:spPr/>
      <dgm:t>
        <a:bodyPr/>
        <a:lstStyle/>
        <a:p>
          <a:endParaRPr lang="ru-RU"/>
        </a:p>
      </dgm:t>
    </dgm:pt>
    <dgm:pt modelId="{2B5AC405-CB03-46AA-BC53-796AF6831DD4}" type="sibTrans" cxnId="{EE88834B-47B4-4096-BDA5-43A43A0E95F3}">
      <dgm:prSet/>
      <dgm:spPr/>
      <dgm:t>
        <a:bodyPr/>
        <a:lstStyle/>
        <a:p>
          <a:endParaRPr lang="ru-RU"/>
        </a:p>
      </dgm:t>
    </dgm:pt>
    <dgm:pt modelId="{8C665A69-C394-4316-AA64-E8FA4B1F19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Организация дидактических игр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и специальной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 практической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Н О Д</a:t>
          </a:r>
        </a:p>
      </dgm:t>
    </dgm:pt>
    <dgm:pt modelId="{333115F4-DF3F-4CDD-949B-364528C4FED8}" type="parTrans" cxnId="{2B3533E7-F1E3-4453-8103-0D2340BB675A}">
      <dgm:prSet/>
      <dgm:spPr/>
      <dgm:t>
        <a:bodyPr/>
        <a:lstStyle/>
        <a:p>
          <a:endParaRPr lang="ru-RU"/>
        </a:p>
      </dgm:t>
    </dgm:pt>
    <dgm:pt modelId="{B02FF969-87E7-49ED-9386-76E71CCD1020}" type="sibTrans" cxnId="{2B3533E7-F1E3-4453-8103-0D2340BB675A}">
      <dgm:prSet/>
      <dgm:spPr/>
      <dgm:t>
        <a:bodyPr/>
        <a:lstStyle/>
        <a:p>
          <a:endParaRPr lang="ru-RU"/>
        </a:p>
      </dgm:t>
    </dgm:pt>
    <dgm:pt modelId="{06287F0B-D65A-4B1D-B67E-4A4FDEF885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Организация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дидактических игр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со стороны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педагога</a:t>
          </a:r>
        </a:p>
      </dgm:t>
    </dgm:pt>
    <dgm:pt modelId="{98376843-A531-4415-AB8B-97A460B61415}" type="parTrans" cxnId="{B81FFECF-F607-483C-A161-34E6FC77CE72}">
      <dgm:prSet/>
      <dgm:spPr/>
      <dgm:t>
        <a:bodyPr/>
        <a:lstStyle/>
        <a:p>
          <a:endParaRPr lang="ru-RU"/>
        </a:p>
      </dgm:t>
    </dgm:pt>
    <dgm:pt modelId="{C0CC0767-F675-4690-82D7-700E0C3196B7}" type="sibTrans" cxnId="{B81FFECF-F607-483C-A161-34E6FC77CE72}">
      <dgm:prSet/>
      <dgm:spPr/>
      <dgm:t>
        <a:bodyPr/>
        <a:lstStyle/>
        <a:p>
          <a:endParaRPr lang="ru-RU"/>
        </a:p>
      </dgm:t>
    </dgm:pt>
    <dgm:pt modelId="{4585999F-EE4E-450B-B467-C351C88058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Система работы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с семьей</a:t>
          </a:r>
        </a:p>
      </dgm:t>
    </dgm:pt>
    <dgm:pt modelId="{66A0886C-91E7-4868-9928-DDAE3A1D7DAF}" type="sibTrans" cxnId="{6370D8B4-A72C-45E7-88B0-4F302B9CC392}">
      <dgm:prSet/>
      <dgm:spPr/>
      <dgm:t>
        <a:bodyPr/>
        <a:lstStyle/>
        <a:p>
          <a:endParaRPr lang="ru-RU"/>
        </a:p>
      </dgm:t>
    </dgm:pt>
    <dgm:pt modelId="{AE819956-607F-48F1-87E9-159E795B88E5}" type="parTrans" cxnId="{6370D8B4-A72C-45E7-88B0-4F302B9CC392}">
      <dgm:prSet/>
      <dgm:spPr/>
      <dgm:t>
        <a:bodyPr/>
        <a:lstStyle/>
        <a:p>
          <a:endParaRPr lang="ru-RU"/>
        </a:p>
      </dgm:t>
    </dgm:pt>
    <dgm:pt modelId="{203CCEEF-5DAB-4DFD-8808-D1E0B4E2255E}" type="pres">
      <dgm:prSet presAssocID="{848CFCE9-8553-41FB-9C9B-1189F71AED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907D14-8C63-4351-8985-40B689B15B7A}" type="pres">
      <dgm:prSet presAssocID="{A98A1AFD-FDE5-4C32-B09D-07EF3041BAA4}" presName="vertOne" presStyleCnt="0"/>
      <dgm:spPr/>
    </dgm:pt>
    <dgm:pt modelId="{55F5FD40-C3AB-4E27-B36F-A94900C28BB9}" type="pres">
      <dgm:prSet presAssocID="{A98A1AFD-FDE5-4C32-B09D-07EF3041BAA4}" presName="txOne" presStyleLbl="node0" presStyleIdx="0" presStyleCnt="1" custLinFactNeighborX="1835" custLinFactNeighborY="-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43E8A8-7C76-42A3-9C5B-5B21BF2C7CBC}" type="pres">
      <dgm:prSet presAssocID="{A98A1AFD-FDE5-4C32-B09D-07EF3041BAA4}" presName="parTransOne" presStyleCnt="0"/>
      <dgm:spPr/>
    </dgm:pt>
    <dgm:pt modelId="{96E41B4D-075C-4CBC-824D-A0F1E87AA4E7}" type="pres">
      <dgm:prSet presAssocID="{A98A1AFD-FDE5-4C32-B09D-07EF3041BAA4}" presName="horzOne" presStyleCnt="0"/>
      <dgm:spPr/>
    </dgm:pt>
    <dgm:pt modelId="{F67F7929-D30E-465E-A382-62E4BB057AF3}" type="pres">
      <dgm:prSet presAssocID="{B56709C3-38D1-4845-800D-D245AADEB761}" presName="vertTwo" presStyleCnt="0"/>
      <dgm:spPr/>
    </dgm:pt>
    <dgm:pt modelId="{40AEA44B-0BEB-40E5-AEFE-97C8173DB2F9}" type="pres">
      <dgm:prSet presAssocID="{B56709C3-38D1-4845-800D-D245AADEB76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B9A0B-2C04-4A3A-A0A9-0AE7C9C2B9A0}" type="pres">
      <dgm:prSet presAssocID="{B56709C3-38D1-4845-800D-D245AADEB761}" presName="horzTwo" presStyleCnt="0"/>
      <dgm:spPr/>
    </dgm:pt>
    <dgm:pt modelId="{9676B41B-3C7C-455F-BC22-9553037FABD9}" type="pres">
      <dgm:prSet presAssocID="{2B5AC405-CB03-46AA-BC53-796AF6831DD4}" presName="sibSpaceTwo" presStyleCnt="0"/>
      <dgm:spPr/>
    </dgm:pt>
    <dgm:pt modelId="{6D9D5AAA-2CFE-446D-B2C0-904E76D47E7E}" type="pres">
      <dgm:prSet presAssocID="{8C665A69-C394-4316-AA64-E8FA4B1F19A5}" presName="vertTwo" presStyleCnt="0"/>
      <dgm:spPr/>
    </dgm:pt>
    <dgm:pt modelId="{CD381F70-12FD-4412-B300-08071547330B}" type="pres">
      <dgm:prSet presAssocID="{8C665A69-C394-4316-AA64-E8FA4B1F19A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1B79B5-B8B1-4C75-95BE-A541A3DC1867}" type="pres">
      <dgm:prSet presAssocID="{8C665A69-C394-4316-AA64-E8FA4B1F19A5}" presName="horzTwo" presStyleCnt="0"/>
      <dgm:spPr/>
    </dgm:pt>
    <dgm:pt modelId="{F8B49C87-CB2D-4F44-87CE-1996FFF970C4}" type="pres">
      <dgm:prSet presAssocID="{B02FF969-87E7-49ED-9386-76E71CCD1020}" presName="sibSpaceTwo" presStyleCnt="0"/>
      <dgm:spPr/>
    </dgm:pt>
    <dgm:pt modelId="{556B44E7-B672-4A91-9D6A-62A5254A5E1A}" type="pres">
      <dgm:prSet presAssocID="{4585999F-EE4E-450B-B467-C351C88058E2}" presName="vertTwo" presStyleCnt="0"/>
      <dgm:spPr/>
    </dgm:pt>
    <dgm:pt modelId="{7587C5AF-47B2-4691-B023-E0700FB4411F}" type="pres">
      <dgm:prSet presAssocID="{4585999F-EE4E-450B-B467-C351C88058E2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D571D1-8FE8-46BA-8110-50CDF52B7BF8}" type="pres">
      <dgm:prSet presAssocID="{4585999F-EE4E-450B-B467-C351C88058E2}" presName="horzTwo" presStyleCnt="0"/>
      <dgm:spPr/>
    </dgm:pt>
    <dgm:pt modelId="{82A69740-4F8C-4480-AF5F-ADC92AD44C34}" type="pres">
      <dgm:prSet presAssocID="{66A0886C-91E7-4868-9928-DDAE3A1D7DAF}" presName="sibSpaceTwo" presStyleCnt="0"/>
      <dgm:spPr/>
    </dgm:pt>
    <dgm:pt modelId="{D667B7F5-C6AF-4DF1-88C1-B7A4F1C4FA7C}" type="pres">
      <dgm:prSet presAssocID="{06287F0B-D65A-4B1D-B67E-4A4FDEF8850A}" presName="vertTwo" presStyleCnt="0"/>
      <dgm:spPr/>
    </dgm:pt>
    <dgm:pt modelId="{6ED3AF57-7B1B-4EBF-9F8A-B9710CC2E8E0}" type="pres">
      <dgm:prSet presAssocID="{06287F0B-D65A-4B1D-B67E-4A4FDEF8850A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D547D-9DA1-4C64-A882-13C6571131E0}" type="pres">
      <dgm:prSet presAssocID="{06287F0B-D65A-4B1D-B67E-4A4FDEF8850A}" presName="horzTwo" presStyleCnt="0"/>
      <dgm:spPr/>
    </dgm:pt>
  </dgm:ptLst>
  <dgm:cxnLst>
    <dgm:cxn modelId="{2ECBA1EC-13EF-4C04-ACED-845213BB4969}" type="presOf" srcId="{06287F0B-D65A-4B1D-B67E-4A4FDEF8850A}" destId="{6ED3AF57-7B1B-4EBF-9F8A-B9710CC2E8E0}" srcOrd="0" destOrd="0" presId="urn:microsoft.com/office/officeart/2005/8/layout/hierarchy4"/>
    <dgm:cxn modelId="{2B3533E7-F1E3-4453-8103-0D2340BB675A}" srcId="{A98A1AFD-FDE5-4C32-B09D-07EF3041BAA4}" destId="{8C665A69-C394-4316-AA64-E8FA4B1F19A5}" srcOrd="1" destOrd="0" parTransId="{333115F4-DF3F-4CDD-949B-364528C4FED8}" sibTransId="{B02FF969-87E7-49ED-9386-76E71CCD1020}"/>
    <dgm:cxn modelId="{1C6CE2EB-AD72-4F09-B6EC-82F4D55BBED9}" type="presOf" srcId="{848CFCE9-8553-41FB-9C9B-1189F71AED9A}" destId="{203CCEEF-5DAB-4DFD-8808-D1E0B4E2255E}" srcOrd="0" destOrd="0" presId="urn:microsoft.com/office/officeart/2005/8/layout/hierarchy4"/>
    <dgm:cxn modelId="{F0CCAA1B-B482-4D9F-901A-E2A3F975C421}" type="presOf" srcId="{8C665A69-C394-4316-AA64-E8FA4B1F19A5}" destId="{CD381F70-12FD-4412-B300-08071547330B}" srcOrd="0" destOrd="0" presId="urn:microsoft.com/office/officeart/2005/8/layout/hierarchy4"/>
    <dgm:cxn modelId="{EE88834B-47B4-4096-BDA5-43A43A0E95F3}" srcId="{A98A1AFD-FDE5-4C32-B09D-07EF3041BAA4}" destId="{B56709C3-38D1-4845-800D-D245AADEB761}" srcOrd="0" destOrd="0" parTransId="{211798D8-84D0-416F-9F5D-9390B9D14459}" sibTransId="{2B5AC405-CB03-46AA-BC53-796AF6831DD4}"/>
    <dgm:cxn modelId="{B81FFECF-F607-483C-A161-34E6FC77CE72}" srcId="{A98A1AFD-FDE5-4C32-B09D-07EF3041BAA4}" destId="{06287F0B-D65A-4B1D-B67E-4A4FDEF8850A}" srcOrd="3" destOrd="0" parTransId="{98376843-A531-4415-AB8B-97A460B61415}" sibTransId="{C0CC0767-F675-4690-82D7-700E0C3196B7}"/>
    <dgm:cxn modelId="{C23B7656-A2B1-4DD1-8345-73524EDC05AB}" type="presOf" srcId="{A98A1AFD-FDE5-4C32-B09D-07EF3041BAA4}" destId="{55F5FD40-C3AB-4E27-B36F-A94900C28BB9}" srcOrd="0" destOrd="0" presId="urn:microsoft.com/office/officeart/2005/8/layout/hierarchy4"/>
    <dgm:cxn modelId="{E3E96D59-3520-4FD5-99F8-170AD966AA85}" srcId="{848CFCE9-8553-41FB-9C9B-1189F71AED9A}" destId="{A98A1AFD-FDE5-4C32-B09D-07EF3041BAA4}" srcOrd="0" destOrd="0" parTransId="{32805A22-5A9D-438D-AD4B-8415F2C357D6}" sibTransId="{F09B4339-0461-4491-A60E-F6C7EFFB51ED}"/>
    <dgm:cxn modelId="{31E62235-7007-4F52-9EB6-FDAF95FC92BC}" type="presOf" srcId="{B56709C3-38D1-4845-800D-D245AADEB761}" destId="{40AEA44B-0BEB-40E5-AEFE-97C8173DB2F9}" srcOrd="0" destOrd="0" presId="urn:microsoft.com/office/officeart/2005/8/layout/hierarchy4"/>
    <dgm:cxn modelId="{0B98E4AB-1150-4E4B-8BCA-3FA5F6F8D572}" type="presOf" srcId="{4585999F-EE4E-450B-B467-C351C88058E2}" destId="{7587C5AF-47B2-4691-B023-E0700FB4411F}" srcOrd="0" destOrd="0" presId="urn:microsoft.com/office/officeart/2005/8/layout/hierarchy4"/>
    <dgm:cxn modelId="{6370D8B4-A72C-45E7-88B0-4F302B9CC392}" srcId="{A98A1AFD-FDE5-4C32-B09D-07EF3041BAA4}" destId="{4585999F-EE4E-450B-B467-C351C88058E2}" srcOrd="2" destOrd="0" parTransId="{AE819956-607F-48F1-87E9-159E795B88E5}" sibTransId="{66A0886C-91E7-4868-9928-DDAE3A1D7DAF}"/>
    <dgm:cxn modelId="{02893D73-B463-4F51-ACC1-A55B6F8AEC59}" type="presParOf" srcId="{203CCEEF-5DAB-4DFD-8808-D1E0B4E2255E}" destId="{39907D14-8C63-4351-8985-40B689B15B7A}" srcOrd="0" destOrd="0" presId="urn:microsoft.com/office/officeart/2005/8/layout/hierarchy4"/>
    <dgm:cxn modelId="{9F34EC83-1EE4-4189-95FA-BAD222353FC7}" type="presParOf" srcId="{39907D14-8C63-4351-8985-40B689B15B7A}" destId="{55F5FD40-C3AB-4E27-B36F-A94900C28BB9}" srcOrd="0" destOrd="0" presId="urn:microsoft.com/office/officeart/2005/8/layout/hierarchy4"/>
    <dgm:cxn modelId="{65DF6A60-5A32-46CB-AD03-5CFE58B76B4C}" type="presParOf" srcId="{39907D14-8C63-4351-8985-40B689B15B7A}" destId="{4F43E8A8-7C76-42A3-9C5B-5B21BF2C7CBC}" srcOrd="1" destOrd="0" presId="urn:microsoft.com/office/officeart/2005/8/layout/hierarchy4"/>
    <dgm:cxn modelId="{05DA188D-E288-495D-A2C7-F905516CFCBE}" type="presParOf" srcId="{39907D14-8C63-4351-8985-40B689B15B7A}" destId="{96E41B4D-075C-4CBC-824D-A0F1E87AA4E7}" srcOrd="2" destOrd="0" presId="urn:microsoft.com/office/officeart/2005/8/layout/hierarchy4"/>
    <dgm:cxn modelId="{17264EC3-7D89-42FC-B7D1-ED1BCF1CDC39}" type="presParOf" srcId="{96E41B4D-075C-4CBC-824D-A0F1E87AA4E7}" destId="{F67F7929-D30E-465E-A382-62E4BB057AF3}" srcOrd="0" destOrd="0" presId="urn:microsoft.com/office/officeart/2005/8/layout/hierarchy4"/>
    <dgm:cxn modelId="{13D072D6-1E8B-4ACA-9D51-D80AEF0F34DA}" type="presParOf" srcId="{F67F7929-D30E-465E-A382-62E4BB057AF3}" destId="{40AEA44B-0BEB-40E5-AEFE-97C8173DB2F9}" srcOrd="0" destOrd="0" presId="urn:microsoft.com/office/officeart/2005/8/layout/hierarchy4"/>
    <dgm:cxn modelId="{7C5F4C43-E064-4758-9020-A150D6489EFC}" type="presParOf" srcId="{F67F7929-D30E-465E-A382-62E4BB057AF3}" destId="{26BB9A0B-2C04-4A3A-A0A9-0AE7C9C2B9A0}" srcOrd="1" destOrd="0" presId="urn:microsoft.com/office/officeart/2005/8/layout/hierarchy4"/>
    <dgm:cxn modelId="{BC53FFD3-DFD9-42EB-95A0-5FFC1E5B37BE}" type="presParOf" srcId="{96E41B4D-075C-4CBC-824D-A0F1E87AA4E7}" destId="{9676B41B-3C7C-455F-BC22-9553037FABD9}" srcOrd="1" destOrd="0" presId="urn:microsoft.com/office/officeart/2005/8/layout/hierarchy4"/>
    <dgm:cxn modelId="{B8AA73E9-E3E9-47E9-8AEA-4482C00060FE}" type="presParOf" srcId="{96E41B4D-075C-4CBC-824D-A0F1E87AA4E7}" destId="{6D9D5AAA-2CFE-446D-B2C0-904E76D47E7E}" srcOrd="2" destOrd="0" presId="urn:microsoft.com/office/officeart/2005/8/layout/hierarchy4"/>
    <dgm:cxn modelId="{65BF0F50-5E10-48A2-8F65-5B11EB1A749E}" type="presParOf" srcId="{6D9D5AAA-2CFE-446D-B2C0-904E76D47E7E}" destId="{CD381F70-12FD-4412-B300-08071547330B}" srcOrd="0" destOrd="0" presId="urn:microsoft.com/office/officeart/2005/8/layout/hierarchy4"/>
    <dgm:cxn modelId="{C15D58EB-C544-451B-B781-89F90D8C2B5F}" type="presParOf" srcId="{6D9D5AAA-2CFE-446D-B2C0-904E76D47E7E}" destId="{611B79B5-B8B1-4C75-95BE-A541A3DC1867}" srcOrd="1" destOrd="0" presId="urn:microsoft.com/office/officeart/2005/8/layout/hierarchy4"/>
    <dgm:cxn modelId="{7A1D006D-5E2E-46B7-A4EE-F1C3CBDD5288}" type="presParOf" srcId="{96E41B4D-075C-4CBC-824D-A0F1E87AA4E7}" destId="{F8B49C87-CB2D-4F44-87CE-1996FFF970C4}" srcOrd="3" destOrd="0" presId="urn:microsoft.com/office/officeart/2005/8/layout/hierarchy4"/>
    <dgm:cxn modelId="{3B3A0F69-5076-4F49-83DC-C499B797A0BE}" type="presParOf" srcId="{96E41B4D-075C-4CBC-824D-A0F1E87AA4E7}" destId="{556B44E7-B672-4A91-9D6A-62A5254A5E1A}" srcOrd="4" destOrd="0" presId="urn:microsoft.com/office/officeart/2005/8/layout/hierarchy4"/>
    <dgm:cxn modelId="{46D06544-639F-4AE4-9316-D042736C6721}" type="presParOf" srcId="{556B44E7-B672-4A91-9D6A-62A5254A5E1A}" destId="{7587C5AF-47B2-4691-B023-E0700FB4411F}" srcOrd="0" destOrd="0" presId="urn:microsoft.com/office/officeart/2005/8/layout/hierarchy4"/>
    <dgm:cxn modelId="{2F1DED9E-78A5-4297-864D-D7131BED1447}" type="presParOf" srcId="{556B44E7-B672-4A91-9D6A-62A5254A5E1A}" destId="{57D571D1-8FE8-46BA-8110-50CDF52B7BF8}" srcOrd="1" destOrd="0" presId="urn:microsoft.com/office/officeart/2005/8/layout/hierarchy4"/>
    <dgm:cxn modelId="{5654C98B-CE87-44A7-971B-4A79A406635E}" type="presParOf" srcId="{96E41B4D-075C-4CBC-824D-A0F1E87AA4E7}" destId="{82A69740-4F8C-4480-AF5F-ADC92AD44C34}" srcOrd="5" destOrd="0" presId="urn:microsoft.com/office/officeart/2005/8/layout/hierarchy4"/>
    <dgm:cxn modelId="{9963F50A-85F0-441D-BF6F-5F8F44BB27E4}" type="presParOf" srcId="{96E41B4D-075C-4CBC-824D-A0F1E87AA4E7}" destId="{D667B7F5-C6AF-4DF1-88C1-B7A4F1C4FA7C}" srcOrd="6" destOrd="0" presId="urn:microsoft.com/office/officeart/2005/8/layout/hierarchy4"/>
    <dgm:cxn modelId="{B4D6A2FC-45FB-4645-A132-5836A296C698}" type="presParOf" srcId="{D667B7F5-C6AF-4DF1-88C1-B7A4F1C4FA7C}" destId="{6ED3AF57-7B1B-4EBF-9F8A-B9710CC2E8E0}" srcOrd="0" destOrd="0" presId="urn:microsoft.com/office/officeart/2005/8/layout/hierarchy4"/>
    <dgm:cxn modelId="{FC3FB060-EE4A-4D61-905C-F79F43D3F346}" type="presParOf" srcId="{D667B7F5-C6AF-4DF1-88C1-B7A4F1C4FA7C}" destId="{02CD547D-9DA1-4C64-A882-13C6571131E0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BAB0F0-6212-4940-8B64-979295D40542}" type="doc">
      <dgm:prSet loTypeId="urn:microsoft.com/office/officeart/2005/8/layout/radial6" loCatId="relationship" qsTypeId="urn:microsoft.com/office/officeart/2005/8/quickstyle/simple1#5" qsCatId="simple" csTypeId="urn:microsoft.com/office/officeart/2005/8/colors/accent3_3" csCatId="accent3" phldr="1"/>
      <dgm:spPr/>
    </dgm:pt>
    <dgm:pt modelId="{7FC02DA8-7A90-4170-B376-652D18DB71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Формы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работы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с педагогами</a:t>
          </a:r>
        </a:p>
      </dgm:t>
    </dgm:pt>
    <dgm:pt modelId="{E5DF6649-6ED5-4B8A-914B-A2F0F32F439B}" type="parTrans" cxnId="{26326344-EFC4-4148-AE0E-7754D25AEFD7}">
      <dgm:prSet/>
      <dgm:spPr/>
      <dgm:t>
        <a:bodyPr/>
        <a:lstStyle/>
        <a:p>
          <a:endParaRPr lang="ru-RU"/>
        </a:p>
      </dgm:t>
    </dgm:pt>
    <dgm:pt modelId="{6A6711BC-AD9A-4F42-88BA-6B5C73565AB6}" type="sibTrans" cxnId="{26326344-EFC4-4148-AE0E-7754D25AEFD7}">
      <dgm:prSet/>
      <dgm:spPr/>
      <dgm:t>
        <a:bodyPr/>
        <a:lstStyle/>
        <a:p>
          <a:endParaRPr lang="ru-RU"/>
        </a:p>
      </dgm:t>
    </dgm:pt>
    <dgm:pt modelId="{949CABAB-92F3-4533-9D04-852CBC2466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Открытая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Н О Д </a:t>
          </a:r>
        </a:p>
      </dgm:t>
    </dgm:pt>
    <dgm:pt modelId="{474F75A3-961F-4254-9E51-277E428E8B0F}" type="parTrans" cxnId="{7E740439-65A3-43EA-9F7C-7B4554E02865}">
      <dgm:prSet/>
      <dgm:spPr/>
      <dgm:t>
        <a:bodyPr/>
        <a:lstStyle/>
        <a:p>
          <a:endParaRPr lang="ru-RU"/>
        </a:p>
      </dgm:t>
    </dgm:pt>
    <dgm:pt modelId="{7747B277-DAA2-45E3-B688-E79DBC08C453}" type="sibTrans" cxnId="{7E740439-65A3-43EA-9F7C-7B4554E02865}">
      <dgm:prSet/>
      <dgm:spPr/>
      <dgm:t>
        <a:bodyPr/>
        <a:lstStyle/>
        <a:p>
          <a:endParaRPr lang="ru-RU" dirty="0"/>
        </a:p>
      </dgm:t>
    </dgm:pt>
    <dgm:pt modelId="{7F9EAEE4-C3FF-4FFE-B0F0-CCF3BC881C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Круглые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столы</a:t>
          </a:r>
        </a:p>
      </dgm:t>
    </dgm:pt>
    <dgm:pt modelId="{8303719E-07D4-45A6-BDC0-6018EB2E5139}" type="parTrans" cxnId="{1CDD2B35-63DE-462A-9447-922865F3FDF3}">
      <dgm:prSet/>
      <dgm:spPr/>
      <dgm:t>
        <a:bodyPr/>
        <a:lstStyle/>
        <a:p>
          <a:endParaRPr lang="ru-RU"/>
        </a:p>
      </dgm:t>
    </dgm:pt>
    <dgm:pt modelId="{B2EA55ED-80A0-4890-BDDC-E132F6DD699C}" type="sibTrans" cxnId="{1CDD2B35-63DE-462A-9447-922865F3FDF3}">
      <dgm:prSet/>
      <dgm:spPr/>
      <dgm:t>
        <a:bodyPr/>
        <a:lstStyle/>
        <a:p>
          <a:endParaRPr lang="ru-RU" dirty="0"/>
        </a:p>
      </dgm:t>
    </dgm:pt>
    <dgm:pt modelId="{AD1B20CD-A88C-4154-81C3-F6C5B58438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Семинары </a:t>
          </a:r>
        </a:p>
      </dgm:t>
    </dgm:pt>
    <dgm:pt modelId="{10DDC9DD-3F47-4CAD-83B2-03A9A7D158A1}" type="parTrans" cxnId="{7EC8D80F-B3C9-4286-8779-C0CC3EBD7AE5}">
      <dgm:prSet/>
      <dgm:spPr/>
      <dgm:t>
        <a:bodyPr/>
        <a:lstStyle/>
        <a:p>
          <a:endParaRPr lang="ru-RU"/>
        </a:p>
      </dgm:t>
    </dgm:pt>
    <dgm:pt modelId="{BFBC66DE-CF35-44A5-8C73-CDA95DA38D6A}" type="sibTrans" cxnId="{7EC8D80F-B3C9-4286-8779-C0CC3EBD7AE5}">
      <dgm:prSet/>
      <dgm:spPr/>
      <dgm:t>
        <a:bodyPr/>
        <a:lstStyle/>
        <a:p>
          <a:endParaRPr lang="ru-RU" dirty="0"/>
        </a:p>
      </dgm:t>
    </dgm:pt>
    <dgm:pt modelId="{92518A77-825D-4D11-BAE0-A2AD985127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Мастер = класс</a:t>
          </a:r>
        </a:p>
      </dgm:t>
    </dgm:pt>
    <dgm:pt modelId="{008CE4CB-DA12-45BE-83F1-DB97B794FBF6}" type="parTrans" cxnId="{DA2068EF-6D18-4711-99B2-523F3BEE5ADE}">
      <dgm:prSet/>
      <dgm:spPr/>
      <dgm:t>
        <a:bodyPr/>
        <a:lstStyle/>
        <a:p>
          <a:endParaRPr lang="ru-RU"/>
        </a:p>
      </dgm:t>
    </dgm:pt>
    <dgm:pt modelId="{4FF9E687-96AC-4981-8999-F2C9187C0919}" type="sibTrans" cxnId="{DA2068EF-6D18-4711-99B2-523F3BEE5ADE}">
      <dgm:prSet/>
      <dgm:spPr/>
      <dgm:t>
        <a:bodyPr/>
        <a:lstStyle/>
        <a:p>
          <a:endParaRPr lang="ru-RU" dirty="0"/>
        </a:p>
      </dgm:t>
    </dgm:pt>
    <dgm:pt modelId="{E111A75B-B8F4-49F1-A532-95FCCE5A1F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консультации</a:t>
          </a:r>
        </a:p>
      </dgm:t>
    </dgm:pt>
    <dgm:pt modelId="{E9DA507E-C6CA-40BD-94AD-6A2A3A7D49C0}" type="parTrans" cxnId="{0B0BDC08-99DC-4D16-9D54-BFC8FFB807DB}">
      <dgm:prSet/>
      <dgm:spPr/>
      <dgm:t>
        <a:bodyPr/>
        <a:lstStyle/>
        <a:p>
          <a:endParaRPr lang="ru-RU"/>
        </a:p>
      </dgm:t>
    </dgm:pt>
    <dgm:pt modelId="{D25B2A60-3510-41A9-9225-3486484293A4}" type="sibTrans" cxnId="{0B0BDC08-99DC-4D16-9D54-BFC8FFB807DB}">
      <dgm:prSet/>
      <dgm:spPr/>
      <dgm:t>
        <a:bodyPr/>
        <a:lstStyle/>
        <a:p>
          <a:endParaRPr lang="ru-RU" dirty="0"/>
        </a:p>
      </dgm:t>
    </dgm:pt>
    <dgm:pt modelId="{48A87E5F-22DE-461A-A010-9843D1480BFA}" type="pres">
      <dgm:prSet presAssocID="{E1BAB0F0-6212-4940-8B64-979295D4054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7B9E74-E666-4C38-8B27-7E23BFC5CEFE}" type="pres">
      <dgm:prSet presAssocID="{7FC02DA8-7A90-4170-B376-652D18DB71FC}" presName="centerShape" presStyleLbl="node0" presStyleIdx="0" presStyleCnt="1"/>
      <dgm:spPr/>
      <dgm:t>
        <a:bodyPr/>
        <a:lstStyle/>
        <a:p>
          <a:endParaRPr lang="ru-RU"/>
        </a:p>
      </dgm:t>
    </dgm:pt>
    <dgm:pt modelId="{C68F2EE9-C07A-4B45-B784-09CBEAA39A49}" type="pres">
      <dgm:prSet presAssocID="{949CABAB-92F3-4533-9D04-852CBC2466E1}" presName="node" presStyleLbl="node1" presStyleIdx="0" presStyleCnt="5" custRadScaleRad="95807" custRadScaleInc="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91E25-CA26-46F8-A6F0-63C1D8B5D288}" type="pres">
      <dgm:prSet presAssocID="{949CABAB-92F3-4533-9D04-852CBC2466E1}" presName="dummy" presStyleCnt="0"/>
      <dgm:spPr/>
    </dgm:pt>
    <dgm:pt modelId="{89FC9B98-AD35-41C3-809B-0D90827C928C}" type="pres">
      <dgm:prSet presAssocID="{7747B277-DAA2-45E3-B688-E79DBC08C45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3AA2B0E-4177-4D3B-88C6-77B9A551F9B5}" type="pres">
      <dgm:prSet presAssocID="{7F9EAEE4-C3FF-4FFE-B0F0-CCF3BC881C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004F6-6024-40FA-93E8-35C638BCEC9C}" type="pres">
      <dgm:prSet presAssocID="{7F9EAEE4-C3FF-4FFE-B0F0-CCF3BC881CE8}" presName="dummy" presStyleCnt="0"/>
      <dgm:spPr/>
    </dgm:pt>
    <dgm:pt modelId="{D99EC9AE-E31D-449A-AF4D-D1D0F34A87DB}" type="pres">
      <dgm:prSet presAssocID="{B2EA55ED-80A0-4890-BDDC-E132F6DD699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9E2F6F9-8B5F-402D-A46F-A75327FBEB0D}" type="pres">
      <dgm:prSet presAssocID="{AD1B20CD-A88C-4154-81C3-F6C5B58438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CC3E2-5A29-42E8-9F95-AE9F18505956}" type="pres">
      <dgm:prSet presAssocID="{AD1B20CD-A88C-4154-81C3-F6C5B584384C}" presName="dummy" presStyleCnt="0"/>
      <dgm:spPr/>
    </dgm:pt>
    <dgm:pt modelId="{BE0DA031-DB7D-4A7A-BCE8-39A8FC2F48D1}" type="pres">
      <dgm:prSet presAssocID="{BFBC66DE-CF35-44A5-8C73-CDA95DA38D6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88F8925E-91E6-4A25-B778-3530314832B1}" type="pres">
      <dgm:prSet presAssocID="{92518A77-825D-4D11-BAE0-A2AD985127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1D014-5F54-4CBC-B675-CFE8440200CB}" type="pres">
      <dgm:prSet presAssocID="{92518A77-825D-4D11-BAE0-A2AD9851275F}" presName="dummy" presStyleCnt="0"/>
      <dgm:spPr/>
    </dgm:pt>
    <dgm:pt modelId="{709C5374-0CC8-4D13-BE2D-F65545827B4D}" type="pres">
      <dgm:prSet presAssocID="{4FF9E687-96AC-4981-8999-F2C9187C091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90F57E4-9100-471D-BD4B-E8776B846865}" type="pres">
      <dgm:prSet presAssocID="{E111A75B-B8F4-49F1-A532-95FCCE5A1F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E5EF1-3EA9-4C29-B34C-7CA9D0B2B6FB}" type="pres">
      <dgm:prSet presAssocID="{E111A75B-B8F4-49F1-A532-95FCCE5A1F63}" presName="dummy" presStyleCnt="0"/>
      <dgm:spPr/>
    </dgm:pt>
    <dgm:pt modelId="{E1AC950B-36DC-4951-9543-9798D109E0A5}" type="pres">
      <dgm:prSet presAssocID="{D25B2A60-3510-41A9-9225-3486484293A4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EC8D80F-B3C9-4286-8779-C0CC3EBD7AE5}" srcId="{7FC02DA8-7A90-4170-B376-652D18DB71FC}" destId="{AD1B20CD-A88C-4154-81C3-F6C5B584384C}" srcOrd="2" destOrd="0" parTransId="{10DDC9DD-3F47-4CAD-83B2-03A9A7D158A1}" sibTransId="{BFBC66DE-CF35-44A5-8C73-CDA95DA38D6A}"/>
    <dgm:cxn modelId="{7ABF13CD-DBC4-4DE1-B2AF-53BF6AAA7D29}" type="presOf" srcId="{7F9EAEE4-C3FF-4FFE-B0F0-CCF3BC881CE8}" destId="{63AA2B0E-4177-4D3B-88C6-77B9A551F9B5}" srcOrd="0" destOrd="0" presId="urn:microsoft.com/office/officeart/2005/8/layout/radial6"/>
    <dgm:cxn modelId="{DA2068EF-6D18-4711-99B2-523F3BEE5ADE}" srcId="{7FC02DA8-7A90-4170-B376-652D18DB71FC}" destId="{92518A77-825D-4D11-BAE0-A2AD9851275F}" srcOrd="3" destOrd="0" parTransId="{008CE4CB-DA12-45BE-83F1-DB97B794FBF6}" sibTransId="{4FF9E687-96AC-4981-8999-F2C9187C0919}"/>
    <dgm:cxn modelId="{EF627B53-ED88-46B9-8B37-7DEF7C5A7D1F}" type="presOf" srcId="{4FF9E687-96AC-4981-8999-F2C9187C0919}" destId="{709C5374-0CC8-4D13-BE2D-F65545827B4D}" srcOrd="0" destOrd="0" presId="urn:microsoft.com/office/officeart/2005/8/layout/radial6"/>
    <dgm:cxn modelId="{7E740439-65A3-43EA-9F7C-7B4554E02865}" srcId="{7FC02DA8-7A90-4170-B376-652D18DB71FC}" destId="{949CABAB-92F3-4533-9D04-852CBC2466E1}" srcOrd="0" destOrd="0" parTransId="{474F75A3-961F-4254-9E51-277E428E8B0F}" sibTransId="{7747B277-DAA2-45E3-B688-E79DBC08C453}"/>
    <dgm:cxn modelId="{F5437E70-3381-421F-9493-9E519E67F3B0}" type="presOf" srcId="{92518A77-825D-4D11-BAE0-A2AD9851275F}" destId="{88F8925E-91E6-4A25-B778-3530314832B1}" srcOrd="0" destOrd="0" presId="urn:microsoft.com/office/officeart/2005/8/layout/radial6"/>
    <dgm:cxn modelId="{4A75C2F6-DBA7-4702-8A34-B27A2D4E25B4}" type="presOf" srcId="{BFBC66DE-CF35-44A5-8C73-CDA95DA38D6A}" destId="{BE0DA031-DB7D-4A7A-BCE8-39A8FC2F48D1}" srcOrd="0" destOrd="0" presId="urn:microsoft.com/office/officeart/2005/8/layout/radial6"/>
    <dgm:cxn modelId="{26326344-EFC4-4148-AE0E-7754D25AEFD7}" srcId="{E1BAB0F0-6212-4940-8B64-979295D40542}" destId="{7FC02DA8-7A90-4170-B376-652D18DB71FC}" srcOrd="0" destOrd="0" parTransId="{E5DF6649-6ED5-4B8A-914B-A2F0F32F439B}" sibTransId="{6A6711BC-AD9A-4F42-88BA-6B5C73565AB6}"/>
    <dgm:cxn modelId="{C1057168-67FF-487F-B94F-7512B11E0327}" type="presOf" srcId="{7747B277-DAA2-45E3-B688-E79DBC08C453}" destId="{89FC9B98-AD35-41C3-809B-0D90827C928C}" srcOrd="0" destOrd="0" presId="urn:microsoft.com/office/officeart/2005/8/layout/radial6"/>
    <dgm:cxn modelId="{3809C5ED-D12A-4CB8-8175-E5000A2043E0}" type="presOf" srcId="{E111A75B-B8F4-49F1-A532-95FCCE5A1F63}" destId="{590F57E4-9100-471D-BD4B-E8776B846865}" srcOrd="0" destOrd="0" presId="urn:microsoft.com/office/officeart/2005/8/layout/radial6"/>
    <dgm:cxn modelId="{1CDD2B35-63DE-462A-9447-922865F3FDF3}" srcId="{7FC02DA8-7A90-4170-B376-652D18DB71FC}" destId="{7F9EAEE4-C3FF-4FFE-B0F0-CCF3BC881CE8}" srcOrd="1" destOrd="0" parTransId="{8303719E-07D4-45A6-BDC0-6018EB2E5139}" sibTransId="{B2EA55ED-80A0-4890-BDDC-E132F6DD699C}"/>
    <dgm:cxn modelId="{450DC906-BE47-4FE9-91C8-1A95CA8AF2F0}" type="presOf" srcId="{B2EA55ED-80A0-4890-BDDC-E132F6DD699C}" destId="{D99EC9AE-E31D-449A-AF4D-D1D0F34A87DB}" srcOrd="0" destOrd="0" presId="urn:microsoft.com/office/officeart/2005/8/layout/radial6"/>
    <dgm:cxn modelId="{F0D37F16-0CE1-4FB5-B6B5-9033470D50BC}" type="presOf" srcId="{AD1B20CD-A88C-4154-81C3-F6C5B584384C}" destId="{89E2F6F9-8B5F-402D-A46F-A75327FBEB0D}" srcOrd="0" destOrd="0" presId="urn:microsoft.com/office/officeart/2005/8/layout/radial6"/>
    <dgm:cxn modelId="{67592BD2-B8A8-410A-BE64-61F6730A4560}" type="presOf" srcId="{7FC02DA8-7A90-4170-B376-652D18DB71FC}" destId="{D07B9E74-E666-4C38-8B27-7E23BFC5CEFE}" srcOrd="0" destOrd="0" presId="urn:microsoft.com/office/officeart/2005/8/layout/radial6"/>
    <dgm:cxn modelId="{8B9AD12E-0E3C-4D53-AD5E-EA8D662FA769}" type="presOf" srcId="{E1BAB0F0-6212-4940-8B64-979295D40542}" destId="{48A87E5F-22DE-461A-A010-9843D1480BFA}" srcOrd="0" destOrd="0" presId="urn:microsoft.com/office/officeart/2005/8/layout/radial6"/>
    <dgm:cxn modelId="{9A99BC22-92A9-4CDD-8B1D-251525A7A940}" type="presOf" srcId="{D25B2A60-3510-41A9-9225-3486484293A4}" destId="{E1AC950B-36DC-4951-9543-9798D109E0A5}" srcOrd="0" destOrd="0" presId="urn:microsoft.com/office/officeart/2005/8/layout/radial6"/>
    <dgm:cxn modelId="{65FD4A63-696C-40EB-9700-E40397EA64D5}" type="presOf" srcId="{949CABAB-92F3-4533-9D04-852CBC2466E1}" destId="{C68F2EE9-C07A-4B45-B784-09CBEAA39A49}" srcOrd="0" destOrd="0" presId="urn:microsoft.com/office/officeart/2005/8/layout/radial6"/>
    <dgm:cxn modelId="{0B0BDC08-99DC-4D16-9D54-BFC8FFB807DB}" srcId="{7FC02DA8-7A90-4170-B376-652D18DB71FC}" destId="{E111A75B-B8F4-49F1-A532-95FCCE5A1F63}" srcOrd="4" destOrd="0" parTransId="{E9DA507E-C6CA-40BD-94AD-6A2A3A7D49C0}" sibTransId="{D25B2A60-3510-41A9-9225-3486484293A4}"/>
    <dgm:cxn modelId="{5FAED7BC-7748-4C0C-918A-E7C63D9FD04D}" type="presParOf" srcId="{48A87E5F-22DE-461A-A010-9843D1480BFA}" destId="{D07B9E74-E666-4C38-8B27-7E23BFC5CEFE}" srcOrd="0" destOrd="0" presId="urn:microsoft.com/office/officeart/2005/8/layout/radial6"/>
    <dgm:cxn modelId="{F1D3EB3F-6BE9-486E-806C-3FD000E91D18}" type="presParOf" srcId="{48A87E5F-22DE-461A-A010-9843D1480BFA}" destId="{C68F2EE9-C07A-4B45-B784-09CBEAA39A49}" srcOrd="1" destOrd="0" presId="urn:microsoft.com/office/officeart/2005/8/layout/radial6"/>
    <dgm:cxn modelId="{5784030F-8629-4330-A628-AACBD9810797}" type="presParOf" srcId="{48A87E5F-22DE-461A-A010-9843D1480BFA}" destId="{99191E25-CA26-46F8-A6F0-63C1D8B5D288}" srcOrd="2" destOrd="0" presId="urn:microsoft.com/office/officeart/2005/8/layout/radial6"/>
    <dgm:cxn modelId="{2A149867-8D71-47A0-B38E-F0D8DDE4CD04}" type="presParOf" srcId="{48A87E5F-22DE-461A-A010-9843D1480BFA}" destId="{89FC9B98-AD35-41C3-809B-0D90827C928C}" srcOrd="3" destOrd="0" presId="urn:microsoft.com/office/officeart/2005/8/layout/radial6"/>
    <dgm:cxn modelId="{A0D33667-6FD8-4852-88A7-C3014C34B203}" type="presParOf" srcId="{48A87E5F-22DE-461A-A010-9843D1480BFA}" destId="{63AA2B0E-4177-4D3B-88C6-77B9A551F9B5}" srcOrd="4" destOrd="0" presId="urn:microsoft.com/office/officeart/2005/8/layout/radial6"/>
    <dgm:cxn modelId="{00791CCB-2A94-4DE5-998B-E036D6E9DEBA}" type="presParOf" srcId="{48A87E5F-22DE-461A-A010-9843D1480BFA}" destId="{D4E004F6-6024-40FA-93E8-35C638BCEC9C}" srcOrd="5" destOrd="0" presId="urn:microsoft.com/office/officeart/2005/8/layout/radial6"/>
    <dgm:cxn modelId="{9E719560-DB7A-4E55-9154-2F5E3E5E77B0}" type="presParOf" srcId="{48A87E5F-22DE-461A-A010-9843D1480BFA}" destId="{D99EC9AE-E31D-449A-AF4D-D1D0F34A87DB}" srcOrd="6" destOrd="0" presId="urn:microsoft.com/office/officeart/2005/8/layout/radial6"/>
    <dgm:cxn modelId="{D4A0EB9D-1762-4751-BFE6-FC23F2FCDFE9}" type="presParOf" srcId="{48A87E5F-22DE-461A-A010-9843D1480BFA}" destId="{89E2F6F9-8B5F-402D-A46F-A75327FBEB0D}" srcOrd="7" destOrd="0" presId="urn:microsoft.com/office/officeart/2005/8/layout/radial6"/>
    <dgm:cxn modelId="{3E051C14-68A6-46C8-91FB-01F65975EAFC}" type="presParOf" srcId="{48A87E5F-22DE-461A-A010-9843D1480BFA}" destId="{4BDCC3E2-5A29-42E8-9F95-AE9F18505956}" srcOrd="8" destOrd="0" presId="urn:microsoft.com/office/officeart/2005/8/layout/radial6"/>
    <dgm:cxn modelId="{F72D5108-08E0-4A08-BF99-0607D631323F}" type="presParOf" srcId="{48A87E5F-22DE-461A-A010-9843D1480BFA}" destId="{BE0DA031-DB7D-4A7A-BCE8-39A8FC2F48D1}" srcOrd="9" destOrd="0" presId="urn:microsoft.com/office/officeart/2005/8/layout/radial6"/>
    <dgm:cxn modelId="{60CF8279-F845-436E-A99F-1B7B5163508C}" type="presParOf" srcId="{48A87E5F-22DE-461A-A010-9843D1480BFA}" destId="{88F8925E-91E6-4A25-B778-3530314832B1}" srcOrd="10" destOrd="0" presId="urn:microsoft.com/office/officeart/2005/8/layout/radial6"/>
    <dgm:cxn modelId="{1F812A3D-787D-4F5B-B5E4-55067580E1A6}" type="presParOf" srcId="{48A87E5F-22DE-461A-A010-9843D1480BFA}" destId="{3C41D014-5F54-4CBC-B675-CFE8440200CB}" srcOrd="11" destOrd="0" presId="urn:microsoft.com/office/officeart/2005/8/layout/radial6"/>
    <dgm:cxn modelId="{0790956D-BEA2-46AC-9DBD-4F270F86357F}" type="presParOf" srcId="{48A87E5F-22DE-461A-A010-9843D1480BFA}" destId="{709C5374-0CC8-4D13-BE2D-F65545827B4D}" srcOrd="12" destOrd="0" presId="urn:microsoft.com/office/officeart/2005/8/layout/radial6"/>
    <dgm:cxn modelId="{8E0AE9B1-CD23-41D2-9D68-8F8C6AB46D76}" type="presParOf" srcId="{48A87E5F-22DE-461A-A010-9843D1480BFA}" destId="{590F57E4-9100-471D-BD4B-E8776B846865}" srcOrd="13" destOrd="0" presId="urn:microsoft.com/office/officeart/2005/8/layout/radial6"/>
    <dgm:cxn modelId="{DC931437-6990-4E6C-A29C-96FD70ED91F5}" type="presParOf" srcId="{48A87E5F-22DE-461A-A010-9843D1480BFA}" destId="{4FCE5EF1-3EA9-4C29-B34C-7CA9D0B2B6FB}" srcOrd="14" destOrd="0" presId="urn:microsoft.com/office/officeart/2005/8/layout/radial6"/>
    <dgm:cxn modelId="{7C95C0B7-CCF2-4E60-A911-B83B6F0919D2}" type="presParOf" srcId="{48A87E5F-22DE-461A-A010-9843D1480BFA}" destId="{E1AC950B-36DC-4951-9543-9798D109E0A5}" srcOrd="15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69AD69-EBD5-4C27-B24B-ECF71F6E473E}" type="doc">
      <dgm:prSet loTypeId="urn:microsoft.com/office/officeart/2005/8/layout/radial6" loCatId="relationship" qsTypeId="urn:microsoft.com/office/officeart/2005/8/quickstyle/simple3" qsCatId="simple" csTypeId="urn:microsoft.com/office/officeart/2005/8/colors/colorful3" csCatId="colorful"/>
      <dgm:spPr/>
    </dgm:pt>
    <dgm:pt modelId="{3BD6E1B3-F692-44F2-B8B1-BB23008728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Формы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работы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родителями</a:t>
          </a:r>
        </a:p>
      </dgm:t>
    </dgm:pt>
    <dgm:pt modelId="{EE0BBEBF-0A04-4CC5-AB50-58D679F5514E}" type="parTrans" cxnId="{1ADAFBCD-CCB2-4EAF-A52A-3153774F76C1}">
      <dgm:prSet/>
      <dgm:spPr/>
      <dgm:t>
        <a:bodyPr/>
        <a:lstStyle/>
        <a:p>
          <a:endParaRPr lang="ru-RU"/>
        </a:p>
      </dgm:t>
    </dgm:pt>
    <dgm:pt modelId="{7E2111DF-6AF6-4B5C-9B89-21463A63226C}" type="sibTrans" cxnId="{1ADAFBCD-CCB2-4EAF-A52A-3153774F76C1}">
      <dgm:prSet/>
      <dgm:spPr/>
      <dgm:t>
        <a:bodyPr/>
        <a:lstStyle/>
        <a:p>
          <a:endParaRPr lang="ru-RU"/>
        </a:p>
      </dgm:t>
    </dgm:pt>
    <dgm:pt modelId="{E038F3EC-9425-4A61-B52C-24866E3302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Консуль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тации</a:t>
          </a:r>
        </a:p>
      </dgm:t>
    </dgm:pt>
    <dgm:pt modelId="{92E702E9-5DB7-4DB4-9B25-2207416CB866}" type="parTrans" cxnId="{2109BBF4-4393-441C-8443-BB91C2AF4404}">
      <dgm:prSet/>
      <dgm:spPr/>
      <dgm:t>
        <a:bodyPr/>
        <a:lstStyle/>
        <a:p>
          <a:endParaRPr lang="ru-RU"/>
        </a:p>
      </dgm:t>
    </dgm:pt>
    <dgm:pt modelId="{EDA913F5-7628-4E52-AAA7-17E74770A09C}" type="sibTrans" cxnId="{2109BBF4-4393-441C-8443-BB91C2AF4404}">
      <dgm:prSet/>
      <dgm:spPr/>
      <dgm:t>
        <a:bodyPr/>
        <a:lstStyle/>
        <a:p>
          <a:endParaRPr lang="ru-RU" dirty="0"/>
        </a:p>
      </dgm:t>
    </dgm:pt>
    <dgm:pt modelId="{2C672F8B-8E34-4044-A80E-385386A777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Родит.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собрания</a:t>
          </a:r>
        </a:p>
      </dgm:t>
    </dgm:pt>
    <dgm:pt modelId="{8AE9ED8A-BC08-491F-A3BF-6668F8F21128}" type="parTrans" cxnId="{079DEC6E-B970-4BCE-A20E-C7144D03BFE5}">
      <dgm:prSet/>
      <dgm:spPr/>
      <dgm:t>
        <a:bodyPr/>
        <a:lstStyle/>
        <a:p>
          <a:endParaRPr lang="ru-RU"/>
        </a:p>
      </dgm:t>
    </dgm:pt>
    <dgm:pt modelId="{0C051313-C1A8-4150-8679-F5DF6E4B08BF}" type="sibTrans" cxnId="{079DEC6E-B970-4BCE-A20E-C7144D03BFE5}">
      <dgm:prSet/>
      <dgm:spPr/>
      <dgm:t>
        <a:bodyPr/>
        <a:lstStyle/>
        <a:p>
          <a:endParaRPr lang="ru-RU" dirty="0"/>
        </a:p>
      </dgm:t>
    </dgm:pt>
    <dgm:pt modelId="{03FE9EB8-2F72-490E-A0D2-D1CA43F396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Анкетиро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вание</a:t>
          </a:r>
        </a:p>
      </dgm:t>
    </dgm:pt>
    <dgm:pt modelId="{52D036A0-1E6F-4897-BBE8-65A858B149D8}" type="parTrans" cxnId="{A5BC03B5-AC02-47E9-8435-E6205A9613F3}">
      <dgm:prSet/>
      <dgm:spPr/>
      <dgm:t>
        <a:bodyPr/>
        <a:lstStyle/>
        <a:p>
          <a:endParaRPr lang="ru-RU"/>
        </a:p>
      </dgm:t>
    </dgm:pt>
    <dgm:pt modelId="{828040CB-BBEC-40FA-A632-9A63A738B3E7}" type="sibTrans" cxnId="{A5BC03B5-AC02-47E9-8435-E6205A9613F3}">
      <dgm:prSet/>
      <dgm:spPr/>
      <dgm:t>
        <a:bodyPr/>
        <a:lstStyle/>
        <a:p>
          <a:endParaRPr lang="ru-RU" dirty="0"/>
        </a:p>
      </dgm:t>
    </dgm:pt>
    <dgm:pt modelId="{754A8B78-7BF1-4FE6-9D13-CECE307614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Участие 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выставках,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конкурсах</a:t>
          </a:r>
        </a:p>
      </dgm:t>
    </dgm:pt>
    <dgm:pt modelId="{DC1B52EE-2726-4F56-98A3-8B56444658EB}" type="parTrans" cxnId="{060DA79F-9C81-4A16-9E3C-8A7FD9E61218}">
      <dgm:prSet/>
      <dgm:spPr/>
      <dgm:t>
        <a:bodyPr/>
        <a:lstStyle/>
        <a:p>
          <a:endParaRPr lang="ru-RU"/>
        </a:p>
      </dgm:t>
    </dgm:pt>
    <dgm:pt modelId="{F8AEC129-E15E-49F5-A3E7-6C706982161C}" type="sibTrans" cxnId="{060DA79F-9C81-4A16-9E3C-8A7FD9E61218}">
      <dgm:prSet/>
      <dgm:spPr/>
      <dgm:t>
        <a:bodyPr/>
        <a:lstStyle/>
        <a:p>
          <a:endParaRPr lang="ru-RU" dirty="0"/>
        </a:p>
      </dgm:t>
    </dgm:pt>
    <dgm:pt modelId="{C3AD8964-17E9-414C-8C7C-9F2F9CF31E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Совместные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открытые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мероприятия</a:t>
          </a:r>
        </a:p>
      </dgm:t>
    </dgm:pt>
    <dgm:pt modelId="{9576C754-6BF9-4F99-BE51-957C91BAFDD4}" type="parTrans" cxnId="{EA9198BE-120A-4765-9250-DCA571B17986}">
      <dgm:prSet/>
      <dgm:spPr/>
      <dgm:t>
        <a:bodyPr/>
        <a:lstStyle/>
        <a:p>
          <a:endParaRPr lang="ru-RU"/>
        </a:p>
      </dgm:t>
    </dgm:pt>
    <dgm:pt modelId="{D2A515CB-5DBB-47A6-8AE9-298E143BF2A9}" type="sibTrans" cxnId="{EA9198BE-120A-4765-9250-DCA571B17986}">
      <dgm:prSet/>
      <dgm:spPr/>
      <dgm:t>
        <a:bodyPr/>
        <a:lstStyle/>
        <a:p>
          <a:endParaRPr lang="ru-RU" dirty="0"/>
        </a:p>
      </dgm:t>
    </dgm:pt>
    <dgm:pt modelId="{DFF32A8E-E84C-4B8D-A53B-C7D1A96030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Круглые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столы</a:t>
          </a:r>
        </a:p>
      </dgm:t>
    </dgm:pt>
    <dgm:pt modelId="{4800CE3C-7A1D-4411-972D-083A9F134268}" type="parTrans" cxnId="{18770A15-B16E-4256-B9B3-9698E0950BF8}">
      <dgm:prSet/>
      <dgm:spPr/>
      <dgm:t>
        <a:bodyPr/>
        <a:lstStyle/>
        <a:p>
          <a:endParaRPr lang="ru-RU"/>
        </a:p>
      </dgm:t>
    </dgm:pt>
    <dgm:pt modelId="{92498ED4-264C-4AFB-8CB0-1A9DB917A8E6}" type="sibTrans" cxnId="{18770A15-B16E-4256-B9B3-9698E0950BF8}">
      <dgm:prSet/>
      <dgm:spPr/>
      <dgm:t>
        <a:bodyPr/>
        <a:lstStyle/>
        <a:p>
          <a:endParaRPr lang="ru-RU" dirty="0"/>
        </a:p>
      </dgm:t>
    </dgm:pt>
    <dgm:pt modelId="{122983BC-6CBB-4868-B2A5-090B99E078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Беседы </a:t>
          </a:r>
        </a:p>
      </dgm:t>
    </dgm:pt>
    <dgm:pt modelId="{0CBA1DEC-8B68-4223-AF59-770723B3337E}" type="parTrans" cxnId="{2FF1D840-5A23-44B8-9BAF-FAD6AD06D863}">
      <dgm:prSet/>
      <dgm:spPr/>
      <dgm:t>
        <a:bodyPr/>
        <a:lstStyle/>
        <a:p>
          <a:endParaRPr lang="ru-RU"/>
        </a:p>
      </dgm:t>
    </dgm:pt>
    <dgm:pt modelId="{4C6EA82B-8713-4BC3-BAEA-4C578951A9C8}" type="sibTrans" cxnId="{2FF1D840-5A23-44B8-9BAF-FAD6AD06D863}">
      <dgm:prSet/>
      <dgm:spPr/>
      <dgm:t>
        <a:bodyPr/>
        <a:lstStyle/>
        <a:p>
          <a:endParaRPr lang="ru-RU" dirty="0"/>
        </a:p>
      </dgm:t>
    </dgm:pt>
    <dgm:pt modelId="{F63B53C0-1CB3-44B3-BAC9-B2289FF6D4A4}" type="pres">
      <dgm:prSet presAssocID="{3769AD69-EBD5-4C27-B24B-ECF71F6E473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677B8D-65F8-42AE-95AA-3E6B1D3430DB}" type="pres">
      <dgm:prSet presAssocID="{3BD6E1B3-F692-44F2-B8B1-BB2300872808}" presName="centerShape" presStyleLbl="node0" presStyleIdx="0" presStyleCnt="1"/>
      <dgm:spPr/>
      <dgm:t>
        <a:bodyPr/>
        <a:lstStyle/>
        <a:p>
          <a:endParaRPr lang="ru-RU"/>
        </a:p>
      </dgm:t>
    </dgm:pt>
    <dgm:pt modelId="{A36B940E-63C0-4D73-BFF3-8497739A6F53}" type="pres">
      <dgm:prSet presAssocID="{E038F3EC-9425-4A61-B52C-24866E3302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EBC3D-9344-45C3-AC97-18431792AE2D}" type="pres">
      <dgm:prSet presAssocID="{E038F3EC-9425-4A61-B52C-24866E33021C}" presName="dummy" presStyleCnt="0"/>
      <dgm:spPr/>
    </dgm:pt>
    <dgm:pt modelId="{3D324D02-D27C-41EC-93D1-EAA0D49689E7}" type="pres">
      <dgm:prSet presAssocID="{EDA913F5-7628-4E52-AAA7-17E74770A09C}" presName="sibTrans" presStyleLbl="sibTrans2D1" presStyleIdx="0" presStyleCnt="7"/>
      <dgm:spPr/>
      <dgm:t>
        <a:bodyPr/>
        <a:lstStyle/>
        <a:p>
          <a:endParaRPr lang="ru-RU"/>
        </a:p>
      </dgm:t>
    </dgm:pt>
    <dgm:pt modelId="{713BD81C-61E4-4401-BD6E-570C7F4F0B28}" type="pres">
      <dgm:prSet presAssocID="{2C672F8B-8E34-4044-A80E-385386A7772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584F1-97A0-4F5B-AAC7-AEF9643F4B5C}" type="pres">
      <dgm:prSet presAssocID="{2C672F8B-8E34-4044-A80E-385386A77726}" presName="dummy" presStyleCnt="0"/>
      <dgm:spPr/>
    </dgm:pt>
    <dgm:pt modelId="{E5E7A35D-60D5-4D5D-9435-4E0F98A76868}" type="pres">
      <dgm:prSet presAssocID="{0C051313-C1A8-4150-8679-F5DF6E4B08BF}" presName="sibTrans" presStyleLbl="sibTrans2D1" presStyleIdx="1" presStyleCnt="7"/>
      <dgm:spPr/>
      <dgm:t>
        <a:bodyPr/>
        <a:lstStyle/>
        <a:p>
          <a:endParaRPr lang="ru-RU"/>
        </a:p>
      </dgm:t>
    </dgm:pt>
    <dgm:pt modelId="{7C396304-B33B-4EA1-A20B-D474854A80D1}" type="pres">
      <dgm:prSet presAssocID="{03FE9EB8-2F72-490E-A0D2-D1CA43F3960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55CF5-1F7C-48BB-A4C6-7BD64192B6C8}" type="pres">
      <dgm:prSet presAssocID="{03FE9EB8-2F72-490E-A0D2-D1CA43F39608}" presName="dummy" presStyleCnt="0"/>
      <dgm:spPr/>
    </dgm:pt>
    <dgm:pt modelId="{DF5EED83-AABB-43B5-ABF5-CE7598DDA818}" type="pres">
      <dgm:prSet presAssocID="{828040CB-BBEC-40FA-A632-9A63A738B3E7}" presName="sibTrans" presStyleLbl="sibTrans2D1" presStyleIdx="2" presStyleCnt="7"/>
      <dgm:spPr/>
      <dgm:t>
        <a:bodyPr/>
        <a:lstStyle/>
        <a:p>
          <a:endParaRPr lang="ru-RU"/>
        </a:p>
      </dgm:t>
    </dgm:pt>
    <dgm:pt modelId="{4DD98717-420B-4D75-916D-6347461D4695}" type="pres">
      <dgm:prSet presAssocID="{754A8B78-7BF1-4FE6-9D13-CECE3076143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B920B-DA94-444B-8A20-A8EC2582C0C8}" type="pres">
      <dgm:prSet presAssocID="{754A8B78-7BF1-4FE6-9D13-CECE3076143D}" presName="dummy" presStyleCnt="0"/>
      <dgm:spPr/>
    </dgm:pt>
    <dgm:pt modelId="{C8EF9533-4087-4A3B-94A3-F29B0F45C060}" type="pres">
      <dgm:prSet presAssocID="{F8AEC129-E15E-49F5-A3E7-6C706982161C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64C7FBF-813D-481D-A052-9E82F0730B58}" type="pres">
      <dgm:prSet presAssocID="{C3AD8964-17E9-414C-8C7C-9F2F9CF31E8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3E2B7-E71F-46C3-A51F-0757D4FBC357}" type="pres">
      <dgm:prSet presAssocID="{C3AD8964-17E9-414C-8C7C-9F2F9CF31E85}" presName="dummy" presStyleCnt="0"/>
      <dgm:spPr/>
    </dgm:pt>
    <dgm:pt modelId="{DC108103-576D-465F-9FFB-4C6E13C304CC}" type="pres">
      <dgm:prSet presAssocID="{D2A515CB-5DBB-47A6-8AE9-298E143BF2A9}" presName="sibTrans" presStyleLbl="sibTrans2D1" presStyleIdx="4" presStyleCnt="7"/>
      <dgm:spPr/>
      <dgm:t>
        <a:bodyPr/>
        <a:lstStyle/>
        <a:p>
          <a:endParaRPr lang="ru-RU"/>
        </a:p>
      </dgm:t>
    </dgm:pt>
    <dgm:pt modelId="{8208BF47-BAB6-4627-A8CA-201C8623B2BB}" type="pres">
      <dgm:prSet presAssocID="{DFF32A8E-E84C-4B8D-A53B-C7D1A960308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12E78-F433-4275-B3DB-1210FCA1E8F1}" type="pres">
      <dgm:prSet presAssocID="{DFF32A8E-E84C-4B8D-A53B-C7D1A9603086}" presName="dummy" presStyleCnt="0"/>
      <dgm:spPr/>
    </dgm:pt>
    <dgm:pt modelId="{8173A418-4F18-4787-A56F-CF6951D6D30D}" type="pres">
      <dgm:prSet presAssocID="{92498ED4-264C-4AFB-8CB0-1A9DB917A8E6}" presName="sibTrans" presStyleLbl="sibTrans2D1" presStyleIdx="5" presStyleCnt="7"/>
      <dgm:spPr/>
      <dgm:t>
        <a:bodyPr/>
        <a:lstStyle/>
        <a:p>
          <a:endParaRPr lang="ru-RU"/>
        </a:p>
      </dgm:t>
    </dgm:pt>
    <dgm:pt modelId="{5E9B09FE-92C1-4932-962E-1D11A747BCE7}" type="pres">
      <dgm:prSet presAssocID="{122983BC-6CBB-4868-B2A5-090B99E078D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FD39F-7488-4460-92E1-471A4DB516AB}" type="pres">
      <dgm:prSet presAssocID="{122983BC-6CBB-4868-B2A5-090B99E078D7}" presName="dummy" presStyleCnt="0"/>
      <dgm:spPr/>
    </dgm:pt>
    <dgm:pt modelId="{205A89B7-E4FF-46A2-9EFE-CBE515C3F1C5}" type="pres">
      <dgm:prSet presAssocID="{4C6EA82B-8713-4BC3-BAEA-4C578951A9C8}" presName="sibTrans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060DA79F-9C81-4A16-9E3C-8A7FD9E61218}" srcId="{3BD6E1B3-F692-44F2-B8B1-BB2300872808}" destId="{754A8B78-7BF1-4FE6-9D13-CECE3076143D}" srcOrd="3" destOrd="0" parTransId="{DC1B52EE-2726-4F56-98A3-8B56444658EB}" sibTransId="{F8AEC129-E15E-49F5-A3E7-6C706982161C}"/>
    <dgm:cxn modelId="{16D6ED2E-57DA-4D93-8E0D-7CED545D74FA}" type="presOf" srcId="{03FE9EB8-2F72-490E-A0D2-D1CA43F39608}" destId="{7C396304-B33B-4EA1-A20B-D474854A80D1}" srcOrd="0" destOrd="0" presId="urn:microsoft.com/office/officeart/2005/8/layout/radial6"/>
    <dgm:cxn modelId="{285D9511-6D12-4C77-9C54-3E6051FE60AA}" type="presOf" srcId="{C3AD8964-17E9-414C-8C7C-9F2F9CF31E85}" destId="{C64C7FBF-813D-481D-A052-9E82F0730B58}" srcOrd="0" destOrd="0" presId="urn:microsoft.com/office/officeart/2005/8/layout/radial6"/>
    <dgm:cxn modelId="{356114BD-4BBC-41A7-9AD2-590F475BB414}" type="presOf" srcId="{EDA913F5-7628-4E52-AAA7-17E74770A09C}" destId="{3D324D02-D27C-41EC-93D1-EAA0D49689E7}" srcOrd="0" destOrd="0" presId="urn:microsoft.com/office/officeart/2005/8/layout/radial6"/>
    <dgm:cxn modelId="{2FF1D840-5A23-44B8-9BAF-FAD6AD06D863}" srcId="{3BD6E1B3-F692-44F2-B8B1-BB2300872808}" destId="{122983BC-6CBB-4868-B2A5-090B99E078D7}" srcOrd="6" destOrd="0" parTransId="{0CBA1DEC-8B68-4223-AF59-770723B3337E}" sibTransId="{4C6EA82B-8713-4BC3-BAEA-4C578951A9C8}"/>
    <dgm:cxn modelId="{2109BBF4-4393-441C-8443-BB91C2AF4404}" srcId="{3BD6E1B3-F692-44F2-B8B1-BB2300872808}" destId="{E038F3EC-9425-4A61-B52C-24866E33021C}" srcOrd="0" destOrd="0" parTransId="{92E702E9-5DB7-4DB4-9B25-2207416CB866}" sibTransId="{EDA913F5-7628-4E52-AAA7-17E74770A09C}"/>
    <dgm:cxn modelId="{2717C6B1-94D3-428F-9616-673458937D3B}" type="presOf" srcId="{2C672F8B-8E34-4044-A80E-385386A77726}" destId="{713BD81C-61E4-4401-BD6E-570C7F4F0B28}" srcOrd="0" destOrd="0" presId="urn:microsoft.com/office/officeart/2005/8/layout/radial6"/>
    <dgm:cxn modelId="{6A581089-93B7-479F-98E1-CA6E0011E91E}" type="presOf" srcId="{4C6EA82B-8713-4BC3-BAEA-4C578951A9C8}" destId="{205A89B7-E4FF-46A2-9EFE-CBE515C3F1C5}" srcOrd="0" destOrd="0" presId="urn:microsoft.com/office/officeart/2005/8/layout/radial6"/>
    <dgm:cxn modelId="{9BCB70BD-32D4-4EDD-881F-FC0A09C4D9D5}" type="presOf" srcId="{F8AEC129-E15E-49F5-A3E7-6C706982161C}" destId="{C8EF9533-4087-4A3B-94A3-F29B0F45C060}" srcOrd="0" destOrd="0" presId="urn:microsoft.com/office/officeart/2005/8/layout/radial6"/>
    <dgm:cxn modelId="{079DEC6E-B970-4BCE-A20E-C7144D03BFE5}" srcId="{3BD6E1B3-F692-44F2-B8B1-BB2300872808}" destId="{2C672F8B-8E34-4044-A80E-385386A77726}" srcOrd="1" destOrd="0" parTransId="{8AE9ED8A-BC08-491F-A3BF-6668F8F21128}" sibTransId="{0C051313-C1A8-4150-8679-F5DF6E4B08BF}"/>
    <dgm:cxn modelId="{103B5F31-06B3-4F4D-8BAF-9C04F672367D}" type="presOf" srcId="{3BD6E1B3-F692-44F2-B8B1-BB2300872808}" destId="{BF677B8D-65F8-42AE-95AA-3E6B1D3430DB}" srcOrd="0" destOrd="0" presId="urn:microsoft.com/office/officeart/2005/8/layout/radial6"/>
    <dgm:cxn modelId="{A5BC03B5-AC02-47E9-8435-E6205A9613F3}" srcId="{3BD6E1B3-F692-44F2-B8B1-BB2300872808}" destId="{03FE9EB8-2F72-490E-A0D2-D1CA43F39608}" srcOrd="2" destOrd="0" parTransId="{52D036A0-1E6F-4897-BBE8-65A858B149D8}" sibTransId="{828040CB-BBEC-40FA-A632-9A63A738B3E7}"/>
    <dgm:cxn modelId="{09CFE71F-DD1A-4040-81BF-7E44D36376C6}" type="presOf" srcId="{E038F3EC-9425-4A61-B52C-24866E33021C}" destId="{A36B940E-63C0-4D73-BFF3-8497739A6F53}" srcOrd="0" destOrd="0" presId="urn:microsoft.com/office/officeart/2005/8/layout/radial6"/>
    <dgm:cxn modelId="{B3BD2CB8-DE13-475E-9915-79B6FBFB162B}" type="presOf" srcId="{DFF32A8E-E84C-4B8D-A53B-C7D1A9603086}" destId="{8208BF47-BAB6-4627-A8CA-201C8623B2BB}" srcOrd="0" destOrd="0" presId="urn:microsoft.com/office/officeart/2005/8/layout/radial6"/>
    <dgm:cxn modelId="{B9A2BBF5-6BDC-447A-8D33-B636524B1298}" type="presOf" srcId="{3769AD69-EBD5-4C27-B24B-ECF71F6E473E}" destId="{F63B53C0-1CB3-44B3-BAC9-B2289FF6D4A4}" srcOrd="0" destOrd="0" presId="urn:microsoft.com/office/officeart/2005/8/layout/radial6"/>
    <dgm:cxn modelId="{E1CC04A1-5187-4A4C-8510-5AB612C76A8D}" type="presOf" srcId="{122983BC-6CBB-4868-B2A5-090B99E078D7}" destId="{5E9B09FE-92C1-4932-962E-1D11A747BCE7}" srcOrd="0" destOrd="0" presId="urn:microsoft.com/office/officeart/2005/8/layout/radial6"/>
    <dgm:cxn modelId="{EA9198BE-120A-4765-9250-DCA571B17986}" srcId="{3BD6E1B3-F692-44F2-B8B1-BB2300872808}" destId="{C3AD8964-17E9-414C-8C7C-9F2F9CF31E85}" srcOrd="4" destOrd="0" parTransId="{9576C754-6BF9-4F99-BE51-957C91BAFDD4}" sibTransId="{D2A515CB-5DBB-47A6-8AE9-298E143BF2A9}"/>
    <dgm:cxn modelId="{187D13D2-5127-4B0A-B9CA-F5C935FCEFDE}" type="presOf" srcId="{754A8B78-7BF1-4FE6-9D13-CECE3076143D}" destId="{4DD98717-420B-4D75-916D-6347461D4695}" srcOrd="0" destOrd="0" presId="urn:microsoft.com/office/officeart/2005/8/layout/radial6"/>
    <dgm:cxn modelId="{A1192B07-03C8-4362-8F41-49B980E0FFB0}" type="presOf" srcId="{92498ED4-264C-4AFB-8CB0-1A9DB917A8E6}" destId="{8173A418-4F18-4787-A56F-CF6951D6D30D}" srcOrd="0" destOrd="0" presId="urn:microsoft.com/office/officeart/2005/8/layout/radial6"/>
    <dgm:cxn modelId="{86F82078-3CC5-40E4-AAEE-C24DB3FDF2D5}" type="presOf" srcId="{D2A515CB-5DBB-47A6-8AE9-298E143BF2A9}" destId="{DC108103-576D-465F-9FFB-4C6E13C304CC}" srcOrd="0" destOrd="0" presId="urn:microsoft.com/office/officeart/2005/8/layout/radial6"/>
    <dgm:cxn modelId="{18770A15-B16E-4256-B9B3-9698E0950BF8}" srcId="{3BD6E1B3-F692-44F2-B8B1-BB2300872808}" destId="{DFF32A8E-E84C-4B8D-A53B-C7D1A9603086}" srcOrd="5" destOrd="0" parTransId="{4800CE3C-7A1D-4411-972D-083A9F134268}" sibTransId="{92498ED4-264C-4AFB-8CB0-1A9DB917A8E6}"/>
    <dgm:cxn modelId="{CBDA14D4-C45B-4082-8E35-4A4B1A45041E}" type="presOf" srcId="{0C051313-C1A8-4150-8679-F5DF6E4B08BF}" destId="{E5E7A35D-60D5-4D5D-9435-4E0F98A76868}" srcOrd="0" destOrd="0" presId="urn:microsoft.com/office/officeart/2005/8/layout/radial6"/>
    <dgm:cxn modelId="{1ADAFBCD-CCB2-4EAF-A52A-3153774F76C1}" srcId="{3769AD69-EBD5-4C27-B24B-ECF71F6E473E}" destId="{3BD6E1B3-F692-44F2-B8B1-BB2300872808}" srcOrd="0" destOrd="0" parTransId="{EE0BBEBF-0A04-4CC5-AB50-58D679F5514E}" sibTransId="{7E2111DF-6AF6-4B5C-9B89-21463A63226C}"/>
    <dgm:cxn modelId="{EBC29655-E8B1-43A4-AA58-ED690EA79676}" type="presOf" srcId="{828040CB-BBEC-40FA-A632-9A63A738B3E7}" destId="{DF5EED83-AABB-43B5-ABF5-CE7598DDA818}" srcOrd="0" destOrd="0" presId="urn:microsoft.com/office/officeart/2005/8/layout/radial6"/>
    <dgm:cxn modelId="{3A3C549B-75DB-40D2-A78D-8235C3DAB3B9}" type="presParOf" srcId="{F63B53C0-1CB3-44B3-BAC9-B2289FF6D4A4}" destId="{BF677B8D-65F8-42AE-95AA-3E6B1D3430DB}" srcOrd="0" destOrd="0" presId="urn:microsoft.com/office/officeart/2005/8/layout/radial6"/>
    <dgm:cxn modelId="{90FF0C87-AE4D-4203-B619-3D5EE980F9C6}" type="presParOf" srcId="{F63B53C0-1CB3-44B3-BAC9-B2289FF6D4A4}" destId="{A36B940E-63C0-4D73-BFF3-8497739A6F53}" srcOrd="1" destOrd="0" presId="urn:microsoft.com/office/officeart/2005/8/layout/radial6"/>
    <dgm:cxn modelId="{B1648BF5-9558-4A4F-A881-D3DC3655E69C}" type="presParOf" srcId="{F63B53C0-1CB3-44B3-BAC9-B2289FF6D4A4}" destId="{41CEBC3D-9344-45C3-AC97-18431792AE2D}" srcOrd="2" destOrd="0" presId="urn:microsoft.com/office/officeart/2005/8/layout/radial6"/>
    <dgm:cxn modelId="{FB1FFAE8-E46A-4459-8F05-4A4EE1B93927}" type="presParOf" srcId="{F63B53C0-1CB3-44B3-BAC9-B2289FF6D4A4}" destId="{3D324D02-D27C-41EC-93D1-EAA0D49689E7}" srcOrd="3" destOrd="0" presId="urn:microsoft.com/office/officeart/2005/8/layout/radial6"/>
    <dgm:cxn modelId="{ACD0DAA7-D976-4E37-A4E7-666D452046E8}" type="presParOf" srcId="{F63B53C0-1CB3-44B3-BAC9-B2289FF6D4A4}" destId="{713BD81C-61E4-4401-BD6E-570C7F4F0B28}" srcOrd="4" destOrd="0" presId="urn:microsoft.com/office/officeart/2005/8/layout/radial6"/>
    <dgm:cxn modelId="{C146624F-6879-4B98-98D0-07E5881F4FBE}" type="presParOf" srcId="{F63B53C0-1CB3-44B3-BAC9-B2289FF6D4A4}" destId="{3CC584F1-97A0-4F5B-AAC7-AEF9643F4B5C}" srcOrd="5" destOrd="0" presId="urn:microsoft.com/office/officeart/2005/8/layout/radial6"/>
    <dgm:cxn modelId="{D7986FB0-BF48-4CAD-BD8D-6F601BD125B3}" type="presParOf" srcId="{F63B53C0-1CB3-44B3-BAC9-B2289FF6D4A4}" destId="{E5E7A35D-60D5-4D5D-9435-4E0F98A76868}" srcOrd="6" destOrd="0" presId="urn:microsoft.com/office/officeart/2005/8/layout/radial6"/>
    <dgm:cxn modelId="{CDE0271F-1967-4FEF-8D7F-5573CB2A368A}" type="presParOf" srcId="{F63B53C0-1CB3-44B3-BAC9-B2289FF6D4A4}" destId="{7C396304-B33B-4EA1-A20B-D474854A80D1}" srcOrd="7" destOrd="0" presId="urn:microsoft.com/office/officeart/2005/8/layout/radial6"/>
    <dgm:cxn modelId="{F80F3807-165A-4193-96A0-2B3540071CA6}" type="presParOf" srcId="{F63B53C0-1CB3-44B3-BAC9-B2289FF6D4A4}" destId="{82D55CF5-1F7C-48BB-A4C6-7BD64192B6C8}" srcOrd="8" destOrd="0" presId="urn:microsoft.com/office/officeart/2005/8/layout/radial6"/>
    <dgm:cxn modelId="{BE56B90F-6ED7-4CBF-9836-8F286E0D7FE0}" type="presParOf" srcId="{F63B53C0-1CB3-44B3-BAC9-B2289FF6D4A4}" destId="{DF5EED83-AABB-43B5-ABF5-CE7598DDA818}" srcOrd="9" destOrd="0" presId="urn:microsoft.com/office/officeart/2005/8/layout/radial6"/>
    <dgm:cxn modelId="{F83232E3-9117-48D5-9732-6D221277D6B4}" type="presParOf" srcId="{F63B53C0-1CB3-44B3-BAC9-B2289FF6D4A4}" destId="{4DD98717-420B-4D75-916D-6347461D4695}" srcOrd="10" destOrd="0" presId="urn:microsoft.com/office/officeart/2005/8/layout/radial6"/>
    <dgm:cxn modelId="{5DA75868-56C3-4204-AB22-A84CC2F1A3CB}" type="presParOf" srcId="{F63B53C0-1CB3-44B3-BAC9-B2289FF6D4A4}" destId="{A37B920B-DA94-444B-8A20-A8EC2582C0C8}" srcOrd="11" destOrd="0" presId="urn:microsoft.com/office/officeart/2005/8/layout/radial6"/>
    <dgm:cxn modelId="{5DE88B54-9C35-44AC-985D-28C4AFC05783}" type="presParOf" srcId="{F63B53C0-1CB3-44B3-BAC9-B2289FF6D4A4}" destId="{C8EF9533-4087-4A3B-94A3-F29B0F45C060}" srcOrd="12" destOrd="0" presId="urn:microsoft.com/office/officeart/2005/8/layout/radial6"/>
    <dgm:cxn modelId="{12664F59-0DEA-44F5-B6FC-86B40C48290E}" type="presParOf" srcId="{F63B53C0-1CB3-44B3-BAC9-B2289FF6D4A4}" destId="{C64C7FBF-813D-481D-A052-9E82F0730B58}" srcOrd="13" destOrd="0" presId="urn:microsoft.com/office/officeart/2005/8/layout/radial6"/>
    <dgm:cxn modelId="{B08640C8-2D94-45FE-88F0-F53A832A4232}" type="presParOf" srcId="{F63B53C0-1CB3-44B3-BAC9-B2289FF6D4A4}" destId="{A653E2B7-E71F-46C3-A51F-0757D4FBC357}" srcOrd="14" destOrd="0" presId="urn:microsoft.com/office/officeart/2005/8/layout/radial6"/>
    <dgm:cxn modelId="{7B5AE6B5-7638-43A7-BB57-27CC3E250AE0}" type="presParOf" srcId="{F63B53C0-1CB3-44B3-BAC9-B2289FF6D4A4}" destId="{DC108103-576D-465F-9FFB-4C6E13C304CC}" srcOrd="15" destOrd="0" presId="urn:microsoft.com/office/officeart/2005/8/layout/radial6"/>
    <dgm:cxn modelId="{2D6D451A-EB57-4740-83F2-F604FC1B4544}" type="presParOf" srcId="{F63B53C0-1CB3-44B3-BAC9-B2289FF6D4A4}" destId="{8208BF47-BAB6-4627-A8CA-201C8623B2BB}" srcOrd="16" destOrd="0" presId="urn:microsoft.com/office/officeart/2005/8/layout/radial6"/>
    <dgm:cxn modelId="{75D12327-E189-4EDE-B5D4-AB62A8912DB9}" type="presParOf" srcId="{F63B53C0-1CB3-44B3-BAC9-B2289FF6D4A4}" destId="{01212E78-F433-4275-B3DB-1210FCA1E8F1}" srcOrd="17" destOrd="0" presId="urn:microsoft.com/office/officeart/2005/8/layout/radial6"/>
    <dgm:cxn modelId="{32F5D586-500C-4D20-BFBB-C968C6B0B357}" type="presParOf" srcId="{F63B53C0-1CB3-44B3-BAC9-B2289FF6D4A4}" destId="{8173A418-4F18-4787-A56F-CF6951D6D30D}" srcOrd="18" destOrd="0" presId="urn:microsoft.com/office/officeart/2005/8/layout/radial6"/>
    <dgm:cxn modelId="{8CED4456-7CB6-42E7-92EE-DEFDC9E5E5EC}" type="presParOf" srcId="{F63B53C0-1CB3-44B3-BAC9-B2289FF6D4A4}" destId="{5E9B09FE-92C1-4932-962E-1D11A747BCE7}" srcOrd="19" destOrd="0" presId="urn:microsoft.com/office/officeart/2005/8/layout/radial6"/>
    <dgm:cxn modelId="{F3BD09B4-4D8E-400C-B976-4BC15CA10045}" type="presParOf" srcId="{F63B53C0-1CB3-44B3-BAC9-B2289FF6D4A4}" destId="{7ECFD39F-7488-4460-92E1-471A4DB516AB}" srcOrd="20" destOrd="0" presId="urn:microsoft.com/office/officeart/2005/8/layout/radial6"/>
    <dgm:cxn modelId="{244B83E1-DC55-4452-92BD-941B383A3BE8}" type="presParOf" srcId="{F63B53C0-1CB3-44B3-BAC9-B2289FF6D4A4}" destId="{205A89B7-E4FF-46A2-9EFE-CBE515C3F1C5}" srcOrd="21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2A008-0D2C-4C2F-83B0-D6DA487CB051}" type="doc">
      <dgm:prSet loTypeId="urn:microsoft.com/office/officeart/2005/8/layout/radial6" loCatId="relationship" qsTypeId="urn:microsoft.com/office/officeart/2005/8/quickstyle/simple1#3" qsCatId="simple" csTypeId="urn:microsoft.com/office/officeart/2005/8/colors/accent3_2" csCatId="accent3"/>
      <dgm:spPr/>
    </dgm:pt>
    <dgm:pt modelId="{7C8A999B-DC72-4F32-95C8-D6840D8D1F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Методы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работы</a:t>
          </a:r>
        </a:p>
      </dgm:t>
    </dgm:pt>
    <dgm:pt modelId="{D8B7E759-A5CB-4FA0-A9FF-F05DDA79D0D1}" type="parTrans" cxnId="{87532F42-3E41-4D5F-9E4C-01C2BAC7E32E}">
      <dgm:prSet/>
      <dgm:spPr/>
      <dgm:t>
        <a:bodyPr/>
        <a:lstStyle/>
        <a:p>
          <a:endParaRPr lang="ru-RU"/>
        </a:p>
      </dgm:t>
    </dgm:pt>
    <dgm:pt modelId="{1AF82723-44F2-4546-8B2E-B0AFFF608CED}" type="sibTrans" cxnId="{87532F42-3E41-4D5F-9E4C-01C2BAC7E32E}">
      <dgm:prSet/>
      <dgm:spPr/>
      <dgm:t>
        <a:bodyPr/>
        <a:lstStyle/>
        <a:p>
          <a:endParaRPr lang="ru-RU"/>
        </a:p>
      </dgm:t>
    </dgm:pt>
    <dgm:pt modelId="{815F35DF-68FB-4451-8525-36267254DD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убеждение</a:t>
          </a:r>
        </a:p>
      </dgm:t>
    </dgm:pt>
    <dgm:pt modelId="{64015C08-211C-4954-BEAE-A6FCD13AB815}" type="parTrans" cxnId="{2312FBA1-BC27-4DE1-9C8E-E0B348FD8322}">
      <dgm:prSet/>
      <dgm:spPr/>
      <dgm:t>
        <a:bodyPr/>
        <a:lstStyle/>
        <a:p>
          <a:endParaRPr lang="ru-RU"/>
        </a:p>
      </dgm:t>
    </dgm:pt>
    <dgm:pt modelId="{B70D78E7-74EC-4A27-8012-164A78B680A9}" type="sibTrans" cxnId="{2312FBA1-BC27-4DE1-9C8E-E0B348FD8322}">
      <dgm:prSet/>
      <dgm:spPr/>
      <dgm:t>
        <a:bodyPr/>
        <a:lstStyle/>
        <a:p>
          <a:endParaRPr lang="ru-RU" dirty="0"/>
        </a:p>
      </dgm:t>
    </dgm:pt>
    <dgm:pt modelId="{14A9E307-9BC6-46BE-91F9-E0DA856C806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пример</a:t>
          </a:r>
        </a:p>
      </dgm:t>
    </dgm:pt>
    <dgm:pt modelId="{887FB245-E256-463E-B2AE-B64FAB0594B1}" type="parTrans" cxnId="{A4F735E5-E73A-46D2-98AA-914E3B1577C6}">
      <dgm:prSet/>
      <dgm:spPr/>
      <dgm:t>
        <a:bodyPr/>
        <a:lstStyle/>
        <a:p>
          <a:endParaRPr lang="ru-RU"/>
        </a:p>
      </dgm:t>
    </dgm:pt>
    <dgm:pt modelId="{8B22A25C-8307-4300-9FEA-F2BDBCB43233}" type="sibTrans" cxnId="{A4F735E5-E73A-46D2-98AA-914E3B1577C6}">
      <dgm:prSet/>
      <dgm:spPr/>
      <dgm:t>
        <a:bodyPr/>
        <a:lstStyle/>
        <a:p>
          <a:endParaRPr lang="ru-RU" dirty="0"/>
        </a:p>
      </dgm:t>
    </dgm:pt>
    <dgm:pt modelId="{97595A3A-2DBE-4A82-8AA8-1D525351F6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поощрение</a:t>
          </a:r>
        </a:p>
      </dgm:t>
    </dgm:pt>
    <dgm:pt modelId="{2AA7D484-8D0A-4FF7-AB60-2262EAC2267C}" type="parTrans" cxnId="{CD116110-2390-4EFA-A383-16327266DDEC}">
      <dgm:prSet/>
      <dgm:spPr/>
      <dgm:t>
        <a:bodyPr/>
        <a:lstStyle/>
        <a:p>
          <a:endParaRPr lang="ru-RU"/>
        </a:p>
      </dgm:t>
    </dgm:pt>
    <dgm:pt modelId="{90C0D08D-8D70-4A55-A7DF-AEDF5B49C178}" type="sibTrans" cxnId="{CD116110-2390-4EFA-A383-16327266DDEC}">
      <dgm:prSet/>
      <dgm:spPr/>
      <dgm:t>
        <a:bodyPr/>
        <a:lstStyle/>
        <a:p>
          <a:endParaRPr lang="ru-RU" dirty="0"/>
        </a:p>
      </dgm:t>
    </dgm:pt>
    <dgm:pt modelId="{4B436AE5-678E-4A15-9CC7-91F4BC4CC6F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упражнение</a:t>
          </a:r>
        </a:p>
      </dgm:t>
    </dgm:pt>
    <dgm:pt modelId="{D71BCB5B-F2DE-4236-A715-54B6D5AB3E57}" type="parTrans" cxnId="{3EEAA5A2-775C-4275-9746-BC0E7EABD5A4}">
      <dgm:prSet/>
      <dgm:spPr/>
      <dgm:t>
        <a:bodyPr/>
        <a:lstStyle/>
        <a:p>
          <a:endParaRPr lang="ru-RU"/>
        </a:p>
      </dgm:t>
    </dgm:pt>
    <dgm:pt modelId="{A1CF28DC-E084-4F8C-9072-2C3423B5D007}" type="sibTrans" cxnId="{3EEAA5A2-775C-4275-9746-BC0E7EABD5A4}">
      <dgm:prSet/>
      <dgm:spPr/>
      <dgm:t>
        <a:bodyPr/>
        <a:lstStyle/>
        <a:p>
          <a:endParaRPr lang="ru-RU" dirty="0"/>
        </a:p>
      </dgm:t>
    </dgm:pt>
    <dgm:pt modelId="{26FF64BE-9451-442B-8CC3-65726D47426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внушение</a:t>
          </a:r>
        </a:p>
      </dgm:t>
    </dgm:pt>
    <dgm:pt modelId="{B0497401-7D64-4D29-8BCA-9A0F44417C14}" type="parTrans" cxnId="{441CCA70-167C-4AD4-AF58-DDD923717E88}">
      <dgm:prSet/>
      <dgm:spPr/>
      <dgm:t>
        <a:bodyPr/>
        <a:lstStyle/>
        <a:p>
          <a:endParaRPr lang="ru-RU"/>
        </a:p>
      </dgm:t>
    </dgm:pt>
    <dgm:pt modelId="{54FEC221-AB12-4542-92F7-2C2348A86D73}" type="sibTrans" cxnId="{441CCA70-167C-4AD4-AF58-DDD923717E88}">
      <dgm:prSet/>
      <dgm:spPr/>
      <dgm:t>
        <a:bodyPr/>
        <a:lstStyle/>
        <a:p>
          <a:endParaRPr lang="ru-RU" dirty="0"/>
        </a:p>
      </dgm:t>
    </dgm:pt>
    <dgm:pt modelId="{8DB08CC9-9DEB-4D20-9F5B-45B563B9CFC6}" type="pres">
      <dgm:prSet presAssocID="{4CC2A008-0D2C-4C2F-83B0-D6DA487CB05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0B10122-0333-48F0-82F8-289CDF69C9F6}" type="pres">
      <dgm:prSet presAssocID="{7C8A999B-DC72-4F32-95C8-D6840D8D1F73}" presName="centerShape" presStyleLbl="node0" presStyleIdx="0" presStyleCnt="1"/>
      <dgm:spPr/>
      <dgm:t>
        <a:bodyPr/>
        <a:lstStyle/>
        <a:p>
          <a:endParaRPr lang="ru-RU"/>
        </a:p>
      </dgm:t>
    </dgm:pt>
    <dgm:pt modelId="{57C30D0F-51B0-465B-BD55-0CA878E1FB6C}" type="pres">
      <dgm:prSet presAssocID="{815F35DF-68FB-4451-8525-36267254DD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41BF7-41E1-4935-8F28-F81315AE415B}" type="pres">
      <dgm:prSet presAssocID="{815F35DF-68FB-4451-8525-36267254DD29}" presName="dummy" presStyleCnt="0"/>
      <dgm:spPr/>
    </dgm:pt>
    <dgm:pt modelId="{91695A5C-E545-47B4-AFAE-C9DB190A7AA4}" type="pres">
      <dgm:prSet presAssocID="{B70D78E7-74EC-4A27-8012-164A78B680A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D2D773B-4678-4601-96D1-DD8981B857A3}" type="pres">
      <dgm:prSet presAssocID="{14A9E307-9BC6-46BE-91F9-E0DA856C806E}" presName="node" presStyleLbl="node1" presStyleIdx="1" presStyleCnt="5" custRadScaleRad="98563" custRadScaleInc="-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E851D-3869-45DB-87CF-678D0E22676C}" type="pres">
      <dgm:prSet presAssocID="{14A9E307-9BC6-46BE-91F9-E0DA856C806E}" presName="dummy" presStyleCnt="0"/>
      <dgm:spPr/>
    </dgm:pt>
    <dgm:pt modelId="{2AE9F1EC-893D-484F-A90B-2AEA9E741F4A}" type="pres">
      <dgm:prSet presAssocID="{8B22A25C-8307-4300-9FEA-F2BDBCB43233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388FA47-75DC-45F6-98AD-7BA04BB8D17F}" type="pres">
      <dgm:prSet presAssocID="{97595A3A-2DBE-4A82-8AA8-1D525351F60E}" presName="node" presStyleLbl="node1" presStyleIdx="2" presStyleCnt="5" custRadScaleRad="97818" custRadScaleInc="7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0BCF3-987B-4D56-B0B0-6A3029DF702D}" type="pres">
      <dgm:prSet presAssocID="{97595A3A-2DBE-4A82-8AA8-1D525351F60E}" presName="dummy" presStyleCnt="0"/>
      <dgm:spPr/>
    </dgm:pt>
    <dgm:pt modelId="{4CA49A59-12D8-4F51-9D71-8AC006F4703A}" type="pres">
      <dgm:prSet presAssocID="{90C0D08D-8D70-4A55-A7DF-AEDF5B49C17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883A5154-49ED-4487-80E7-5D634284EA2E}" type="pres">
      <dgm:prSet presAssocID="{4B436AE5-678E-4A15-9CC7-91F4BC4CC6F2}" presName="node" presStyleLbl="node1" presStyleIdx="3" presStyleCnt="5" custRadScaleRad="98635" custRadScaleInc="-4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D8981-0397-42A9-8C02-9B0CDF1084E9}" type="pres">
      <dgm:prSet presAssocID="{4B436AE5-678E-4A15-9CC7-91F4BC4CC6F2}" presName="dummy" presStyleCnt="0"/>
      <dgm:spPr/>
    </dgm:pt>
    <dgm:pt modelId="{531B91E9-605E-46FB-994D-EB32E963CAE4}" type="pres">
      <dgm:prSet presAssocID="{A1CF28DC-E084-4F8C-9072-2C3423B5D00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DB949DA-6853-4B40-A673-625884A0B5C8}" type="pres">
      <dgm:prSet presAssocID="{26FF64BE-9451-442B-8CC3-65726D474264}" presName="node" presStyleLbl="node1" presStyleIdx="4" presStyleCnt="5" custRadScaleRad="98563" custRadScaleInc="-12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5C096-E357-4015-8667-B70F0C70CB09}" type="pres">
      <dgm:prSet presAssocID="{26FF64BE-9451-442B-8CC3-65726D474264}" presName="dummy" presStyleCnt="0"/>
      <dgm:spPr/>
    </dgm:pt>
    <dgm:pt modelId="{17BF1A24-BB7C-483B-B11D-CBAB3871F954}" type="pres">
      <dgm:prSet presAssocID="{54FEC221-AB12-4542-92F7-2C2348A86D73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2C52891-DD83-4D72-B999-4A3E7B903BED}" type="presOf" srcId="{90C0D08D-8D70-4A55-A7DF-AEDF5B49C178}" destId="{4CA49A59-12D8-4F51-9D71-8AC006F4703A}" srcOrd="0" destOrd="0" presId="urn:microsoft.com/office/officeart/2005/8/layout/radial6"/>
    <dgm:cxn modelId="{DEE211A9-0718-4DBC-8F0F-3B0E1AC28ACF}" type="presOf" srcId="{8B22A25C-8307-4300-9FEA-F2BDBCB43233}" destId="{2AE9F1EC-893D-484F-A90B-2AEA9E741F4A}" srcOrd="0" destOrd="0" presId="urn:microsoft.com/office/officeart/2005/8/layout/radial6"/>
    <dgm:cxn modelId="{3EEAA5A2-775C-4275-9746-BC0E7EABD5A4}" srcId="{7C8A999B-DC72-4F32-95C8-D6840D8D1F73}" destId="{4B436AE5-678E-4A15-9CC7-91F4BC4CC6F2}" srcOrd="3" destOrd="0" parTransId="{D71BCB5B-F2DE-4236-A715-54B6D5AB3E57}" sibTransId="{A1CF28DC-E084-4F8C-9072-2C3423B5D007}"/>
    <dgm:cxn modelId="{87532F42-3E41-4D5F-9E4C-01C2BAC7E32E}" srcId="{4CC2A008-0D2C-4C2F-83B0-D6DA487CB051}" destId="{7C8A999B-DC72-4F32-95C8-D6840D8D1F73}" srcOrd="0" destOrd="0" parTransId="{D8B7E759-A5CB-4FA0-A9FF-F05DDA79D0D1}" sibTransId="{1AF82723-44F2-4546-8B2E-B0AFFF608CED}"/>
    <dgm:cxn modelId="{5AD8F872-3AB2-4CB4-B6A1-6AC3063DAF62}" type="presOf" srcId="{54FEC221-AB12-4542-92F7-2C2348A86D73}" destId="{17BF1A24-BB7C-483B-B11D-CBAB3871F954}" srcOrd="0" destOrd="0" presId="urn:microsoft.com/office/officeart/2005/8/layout/radial6"/>
    <dgm:cxn modelId="{5465331D-8349-4D93-AD99-72B0AFED5EB4}" type="presOf" srcId="{4CC2A008-0D2C-4C2F-83B0-D6DA487CB051}" destId="{8DB08CC9-9DEB-4D20-9F5B-45B563B9CFC6}" srcOrd="0" destOrd="0" presId="urn:microsoft.com/office/officeart/2005/8/layout/radial6"/>
    <dgm:cxn modelId="{B5DCCAC6-1ED4-4349-96D2-8185701D7731}" type="presOf" srcId="{815F35DF-68FB-4451-8525-36267254DD29}" destId="{57C30D0F-51B0-465B-BD55-0CA878E1FB6C}" srcOrd="0" destOrd="0" presId="urn:microsoft.com/office/officeart/2005/8/layout/radial6"/>
    <dgm:cxn modelId="{B5DC9EE5-CA6D-4E6B-A221-3C3B014A2181}" type="presOf" srcId="{14A9E307-9BC6-46BE-91F9-E0DA856C806E}" destId="{FD2D773B-4678-4601-96D1-DD8981B857A3}" srcOrd="0" destOrd="0" presId="urn:microsoft.com/office/officeart/2005/8/layout/radial6"/>
    <dgm:cxn modelId="{F3DEA2BF-3B40-485D-AF27-EDA345774C95}" type="presOf" srcId="{97595A3A-2DBE-4A82-8AA8-1D525351F60E}" destId="{B388FA47-75DC-45F6-98AD-7BA04BB8D17F}" srcOrd="0" destOrd="0" presId="urn:microsoft.com/office/officeart/2005/8/layout/radial6"/>
    <dgm:cxn modelId="{AABCA10D-1D08-4705-AB62-8F6D98237D70}" type="presOf" srcId="{26FF64BE-9451-442B-8CC3-65726D474264}" destId="{0DB949DA-6853-4B40-A673-625884A0B5C8}" srcOrd="0" destOrd="0" presId="urn:microsoft.com/office/officeart/2005/8/layout/radial6"/>
    <dgm:cxn modelId="{616BE02A-F06E-4B97-90AD-FE4A0D8981CA}" type="presOf" srcId="{4B436AE5-678E-4A15-9CC7-91F4BC4CC6F2}" destId="{883A5154-49ED-4487-80E7-5D634284EA2E}" srcOrd="0" destOrd="0" presId="urn:microsoft.com/office/officeart/2005/8/layout/radial6"/>
    <dgm:cxn modelId="{ADCA3962-73A7-4888-9DA2-594F44631A72}" type="presOf" srcId="{B70D78E7-74EC-4A27-8012-164A78B680A9}" destId="{91695A5C-E545-47B4-AFAE-C9DB190A7AA4}" srcOrd="0" destOrd="0" presId="urn:microsoft.com/office/officeart/2005/8/layout/radial6"/>
    <dgm:cxn modelId="{CD116110-2390-4EFA-A383-16327266DDEC}" srcId="{7C8A999B-DC72-4F32-95C8-D6840D8D1F73}" destId="{97595A3A-2DBE-4A82-8AA8-1D525351F60E}" srcOrd="2" destOrd="0" parTransId="{2AA7D484-8D0A-4FF7-AB60-2262EAC2267C}" sibTransId="{90C0D08D-8D70-4A55-A7DF-AEDF5B49C178}"/>
    <dgm:cxn modelId="{FBA7770E-8C59-4274-B8E5-400BD6FB778C}" type="presOf" srcId="{7C8A999B-DC72-4F32-95C8-D6840D8D1F73}" destId="{30B10122-0333-48F0-82F8-289CDF69C9F6}" srcOrd="0" destOrd="0" presId="urn:microsoft.com/office/officeart/2005/8/layout/radial6"/>
    <dgm:cxn modelId="{2312FBA1-BC27-4DE1-9C8E-E0B348FD8322}" srcId="{7C8A999B-DC72-4F32-95C8-D6840D8D1F73}" destId="{815F35DF-68FB-4451-8525-36267254DD29}" srcOrd="0" destOrd="0" parTransId="{64015C08-211C-4954-BEAE-A6FCD13AB815}" sibTransId="{B70D78E7-74EC-4A27-8012-164A78B680A9}"/>
    <dgm:cxn modelId="{441CCA70-167C-4AD4-AF58-DDD923717E88}" srcId="{7C8A999B-DC72-4F32-95C8-D6840D8D1F73}" destId="{26FF64BE-9451-442B-8CC3-65726D474264}" srcOrd="4" destOrd="0" parTransId="{B0497401-7D64-4D29-8BCA-9A0F44417C14}" sibTransId="{54FEC221-AB12-4542-92F7-2C2348A86D73}"/>
    <dgm:cxn modelId="{87923651-148E-4F25-B92F-38232A9B968B}" type="presOf" srcId="{A1CF28DC-E084-4F8C-9072-2C3423B5D007}" destId="{531B91E9-605E-46FB-994D-EB32E963CAE4}" srcOrd="0" destOrd="0" presId="urn:microsoft.com/office/officeart/2005/8/layout/radial6"/>
    <dgm:cxn modelId="{A4F735E5-E73A-46D2-98AA-914E3B1577C6}" srcId="{7C8A999B-DC72-4F32-95C8-D6840D8D1F73}" destId="{14A9E307-9BC6-46BE-91F9-E0DA856C806E}" srcOrd="1" destOrd="0" parTransId="{887FB245-E256-463E-B2AE-B64FAB0594B1}" sibTransId="{8B22A25C-8307-4300-9FEA-F2BDBCB43233}"/>
    <dgm:cxn modelId="{A6B8E60B-BB00-4B77-B770-DF779D205499}" type="presParOf" srcId="{8DB08CC9-9DEB-4D20-9F5B-45B563B9CFC6}" destId="{30B10122-0333-48F0-82F8-289CDF69C9F6}" srcOrd="0" destOrd="0" presId="urn:microsoft.com/office/officeart/2005/8/layout/radial6"/>
    <dgm:cxn modelId="{531A790C-5AE3-4A42-8659-C3152863D0A0}" type="presParOf" srcId="{8DB08CC9-9DEB-4D20-9F5B-45B563B9CFC6}" destId="{57C30D0F-51B0-465B-BD55-0CA878E1FB6C}" srcOrd="1" destOrd="0" presId="urn:microsoft.com/office/officeart/2005/8/layout/radial6"/>
    <dgm:cxn modelId="{E3BD4334-93F6-4A44-B3CE-9403A8E2C380}" type="presParOf" srcId="{8DB08CC9-9DEB-4D20-9F5B-45B563B9CFC6}" destId="{9CE41BF7-41E1-4935-8F28-F81315AE415B}" srcOrd="2" destOrd="0" presId="urn:microsoft.com/office/officeart/2005/8/layout/radial6"/>
    <dgm:cxn modelId="{83743508-5A3A-42C2-90E9-4858538C5FD2}" type="presParOf" srcId="{8DB08CC9-9DEB-4D20-9F5B-45B563B9CFC6}" destId="{91695A5C-E545-47B4-AFAE-C9DB190A7AA4}" srcOrd="3" destOrd="0" presId="urn:microsoft.com/office/officeart/2005/8/layout/radial6"/>
    <dgm:cxn modelId="{23516E2B-F26B-4B56-9593-729C9D44B63F}" type="presParOf" srcId="{8DB08CC9-9DEB-4D20-9F5B-45B563B9CFC6}" destId="{FD2D773B-4678-4601-96D1-DD8981B857A3}" srcOrd="4" destOrd="0" presId="urn:microsoft.com/office/officeart/2005/8/layout/radial6"/>
    <dgm:cxn modelId="{4BEFE7F0-A127-42EC-9FB2-3867A0252A24}" type="presParOf" srcId="{8DB08CC9-9DEB-4D20-9F5B-45B563B9CFC6}" destId="{C6AE851D-3869-45DB-87CF-678D0E22676C}" srcOrd="5" destOrd="0" presId="urn:microsoft.com/office/officeart/2005/8/layout/radial6"/>
    <dgm:cxn modelId="{B1F4AE57-DE97-44E5-8CED-0DDBEACCB598}" type="presParOf" srcId="{8DB08CC9-9DEB-4D20-9F5B-45B563B9CFC6}" destId="{2AE9F1EC-893D-484F-A90B-2AEA9E741F4A}" srcOrd="6" destOrd="0" presId="urn:microsoft.com/office/officeart/2005/8/layout/radial6"/>
    <dgm:cxn modelId="{EF9C665D-71A9-4E95-9BA9-8D2E369D1CF1}" type="presParOf" srcId="{8DB08CC9-9DEB-4D20-9F5B-45B563B9CFC6}" destId="{B388FA47-75DC-45F6-98AD-7BA04BB8D17F}" srcOrd="7" destOrd="0" presId="urn:microsoft.com/office/officeart/2005/8/layout/radial6"/>
    <dgm:cxn modelId="{8DFA23BF-7B9B-40A4-A1FB-FB371D37680D}" type="presParOf" srcId="{8DB08CC9-9DEB-4D20-9F5B-45B563B9CFC6}" destId="{C8B0BCF3-987B-4D56-B0B0-6A3029DF702D}" srcOrd="8" destOrd="0" presId="urn:microsoft.com/office/officeart/2005/8/layout/radial6"/>
    <dgm:cxn modelId="{5F791B9F-31CF-42EA-9001-C86112BBA44D}" type="presParOf" srcId="{8DB08CC9-9DEB-4D20-9F5B-45B563B9CFC6}" destId="{4CA49A59-12D8-4F51-9D71-8AC006F4703A}" srcOrd="9" destOrd="0" presId="urn:microsoft.com/office/officeart/2005/8/layout/radial6"/>
    <dgm:cxn modelId="{A67957FB-CFE0-431D-B32F-83DB4D6078CE}" type="presParOf" srcId="{8DB08CC9-9DEB-4D20-9F5B-45B563B9CFC6}" destId="{883A5154-49ED-4487-80E7-5D634284EA2E}" srcOrd="10" destOrd="0" presId="urn:microsoft.com/office/officeart/2005/8/layout/radial6"/>
    <dgm:cxn modelId="{BED0CDBD-0EF8-447A-B4F4-FDCB4408D7EE}" type="presParOf" srcId="{8DB08CC9-9DEB-4D20-9F5B-45B563B9CFC6}" destId="{8C9D8981-0397-42A9-8C02-9B0CDF1084E9}" srcOrd="11" destOrd="0" presId="urn:microsoft.com/office/officeart/2005/8/layout/radial6"/>
    <dgm:cxn modelId="{2D1E758F-314D-4136-BD69-AD4DC5D81C8F}" type="presParOf" srcId="{8DB08CC9-9DEB-4D20-9F5B-45B563B9CFC6}" destId="{531B91E9-605E-46FB-994D-EB32E963CAE4}" srcOrd="12" destOrd="0" presId="urn:microsoft.com/office/officeart/2005/8/layout/radial6"/>
    <dgm:cxn modelId="{BE4CA457-83C8-4637-9935-DE7AF3A28B6E}" type="presParOf" srcId="{8DB08CC9-9DEB-4D20-9F5B-45B563B9CFC6}" destId="{0DB949DA-6853-4B40-A673-625884A0B5C8}" srcOrd="13" destOrd="0" presId="urn:microsoft.com/office/officeart/2005/8/layout/radial6"/>
    <dgm:cxn modelId="{0D037710-31ED-436D-B097-97E4E4FBBA3E}" type="presParOf" srcId="{8DB08CC9-9DEB-4D20-9F5B-45B563B9CFC6}" destId="{46F5C096-E357-4015-8667-B70F0C70CB09}" srcOrd="14" destOrd="0" presId="urn:microsoft.com/office/officeart/2005/8/layout/radial6"/>
    <dgm:cxn modelId="{F48491A2-F689-4804-BC33-37D03A2F150B}" type="presParOf" srcId="{8DB08CC9-9DEB-4D20-9F5B-45B563B9CFC6}" destId="{17BF1A24-BB7C-483B-B11D-CBAB3871F954}" srcOrd="15" destOrd="0" presId="urn:microsoft.com/office/officeart/2005/8/layout/radial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0B0157-3411-44E1-8246-097715E1B8E5}" type="doc">
      <dgm:prSet loTypeId="urn:microsoft.com/office/officeart/2005/8/layout/radial1" loCatId="relationship" qsTypeId="urn:microsoft.com/office/officeart/2005/8/quickstyle/simple1#4" qsCatId="simple" csTypeId="urn:microsoft.com/office/officeart/2005/8/colors/colorful3" csCatId="colorful" phldr="1"/>
      <dgm:spPr/>
    </dgm:pt>
    <dgm:pt modelId="{0AED7418-6E77-448B-90C0-62DB47A974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Формы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 работы</a:t>
          </a:r>
        </a:p>
      </dgm:t>
    </dgm:pt>
    <dgm:pt modelId="{3AE5FEBE-0463-409F-A7EB-E2096849F74B}" type="parTrans" cxnId="{8768FD6E-C109-4FB8-ABA7-6C052F517ED2}">
      <dgm:prSet/>
      <dgm:spPr/>
      <dgm:t>
        <a:bodyPr/>
        <a:lstStyle/>
        <a:p>
          <a:endParaRPr lang="ru-RU"/>
        </a:p>
      </dgm:t>
    </dgm:pt>
    <dgm:pt modelId="{BAE2CB1A-479C-4941-8F86-092059235E7D}" type="sibTrans" cxnId="{8768FD6E-C109-4FB8-ABA7-6C052F517ED2}">
      <dgm:prSet/>
      <dgm:spPr/>
      <dgm:t>
        <a:bodyPr/>
        <a:lstStyle/>
        <a:p>
          <a:endParaRPr lang="ru-RU"/>
        </a:p>
      </dgm:t>
    </dgm:pt>
    <dgm:pt modelId="{C9D6A165-6CA8-40AC-A2C6-BC377CF18F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НОД</a:t>
          </a:r>
        </a:p>
      </dgm:t>
    </dgm:pt>
    <dgm:pt modelId="{871B2783-3D6B-410D-B679-6BDA5D8F63AF}" type="parTrans" cxnId="{4FD41CDD-0E89-4567-82FB-292657E5C05D}">
      <dgm:prSet/>
      <dgm:spPr/>
      <dgm:t>
        <a:bodyPr/>
        <a:lstStyle/>
        <a:p>
          <a:endParaRPr lang="ru-RU" dirty="0"/>
        </a:p>
      </dgm:t>
    </dgm:pt>
    <dgm:pt modelId="{F9925C48-FE3E-4424-A0CB-0C30CCF8A402}" type="sibTrans" cxnId="{4FD41CDD-0E89-4567-82FB-292657E5C05D}">
      <dgm:prSet/>
      <dgm:spPr/>
      <dgm:t>
        <a:bodyPr/>
        <a:lstStyle/>
        <a:p>
          <a:endParaRPr lang="ru-RU"/>
        </a:p>
      </dgm:t>
    </dgm:pt>
    <dgm:pt modelId="{D3953406-D4F1-4A35-AB63-D9D430B840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Сюжетно-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ролевые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дидак.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игры</a:t>
          </a:r>
        </a:p>
      </dgm:t>
    </dgm:pt>
    <dgm:pt modelId="{93195BE9-7E61-4358-B5D9-6FB966063E05}" type="parTrans" cxnId="{C6D5D53F-9041-4DAC-B135-0AC77ECD0946}">
      <dgm:prSet/>
      <dgm:spPr/>
      <dgm:t>
        <a:bodyPr/>
        <a:lstStyle/>
        <a:p>
          <a:endParaRPr lang="ru-RU" dirty="0"/>
        </a:p>
      </dgm:t>
    </dgm:pt>
    <dgm:pt modelId="{70B4606A-0BBA-43CB-9A77-5DAE430BBD88}" type="sibTrans" cxnId="{C6D5D53F-9041-4DAC-B135-0AC77ECD0946}">
      <dgm:prSet/>
      <dgm:spPr/>
      <dgm:t>
        <a:bodyPr/>
        <a:lstStyle/>
        <a:p>
          <a:endParaRPr lang="ru-RU"/>
        </a:p>
      </dgm:t>
    </dgm:pt>
    <dgm:pt modelId="{DCB94943-73C9-4BAD-A747-A1D63EF61C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Чтение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худож.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литературы</a:t>
          </a:r>
        </a:p>
      </dgm:t>
    </dgm:pt>
    <dgm:pt modelId="{17293C68-C0CD-497B-B746-B1682A4ECEF5}" type="parTrans" cxnId="{F1BEAF5B-4B63-433D-BFE0-34DE92AF5937}">
      <dgm:prSet/>
      <dgm:spPr/>
      <dgm:t>
        <a:bodyPr/>
        <a:lstStyle/>
        <a:p>
          <a:endParaRPr lang="ru-RU" dirty="0"/>
        </a:p>
      </dgm:t>
    </dgm:pt>
    <dgm:pt modelId="{7F32A8E0-BB14-4AFC-8C2D-3B7AAAF9C67F}" type="sibTrans" cxnId="{F1BEAF5B-4B63-433D-BFE0-34DE92AF5937}">
      <dgm:prSet/>
      <dgm:spPr/>
      <dgm:t>
        <a:bodyPr/>
        <a:lstStyle/>
        <a:p>
          <a:endParaRPr lang="ru-RU"/>
        </a:p>
      </dgm:t>
    </dgm:pt>
    <dgm:pt modelId="{578A01C4-6ABD-488D-BC02-F020443B91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Целевые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прогулки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экскурсии</a:t>
          </a:r>
        </a:p>
      </dgm:t>
    </dgm:pt>
    <dgm:pt modelId="{D7F91217-D34B-4C80-887A-65BD67B95433}" type="parTrans" cxnId="{3EC9E46B-5FB6-40C5-9CAC-C9147F09A918}">
      <dgm:prSet/>
      <dgm:spPr/>
      <dgm:t>
        <a:bodyPr/>
        <a:lstStyle/>
        <a:p>
          <a:endParaRPr lang="ru-RU" dirty="0"/>
        </a:p>
      </dgm:t>
    </dgm:pt>
    <dgm:pt modelId="{09A629A8-66C4-477C-AF51-FAFAF2C58833}" type="sibTrans" cxnId="{3EC9E46B-5FB6-40C5-9CAC-C9147F09A918}">
      <dgm:prSet/>
      <dgm:spPr/>
      <dgm:t>
        <a:bodyPr/>
        <a:lstStyle/>
        <a:p>
          <a:endParaRPr lang="ru-RU"/>
        </a:p>
      </dgm:t>
    </dgm:pt>
    <dgm:pt modelId="{11E2D130-40AD-49AF-8CEC-348F3C99524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Праздники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900" b="1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</dgm:t>
    </dgm:pt>
    <dgm:pt modelId="{CD58F3BE-40C0-46D7-AC67-E901906F0064}" type="parTrans" cxnId="{E97BAC0A-783A-436A-8FFC-C6A1FE9A1E38}">
      <dgm:prSet/>
      <dgm:spPr/>
      <dgm:t>
        <a:bodyPr/>
        <a:lstStyle/>
        <a:p>
          <a:endParaRPr lang="ru-RU" dirty="0"/>
        </a:p>
      </dgm:t>
    </dgm:pt>
    <dgm:pt modelId="{7EAB4F8E-E2DA-4F85-8085-F2CB49E56B6F}" type="sibTrans" cxnId="{E97BAC0A-783A-436A-8FFC-C6A1FE9A1E38}">
      <dgm:prSet/>
      <dgm:spPr/>
      <dgm:t>
        <a:bodyPr/>
        <a:lstStyle/>
        <a:p>
          <a:endParaRPr lang="ru-RU"/>
        </a:p>
      </dgm:t>
    </dgm:pt>
    <dgm:pt modelId="{BDD32D5D-B0CC-4938-BEAF-3822D9B865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Создание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атрибутов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к играм</a:t>
          </a:r>
        </a:p>
      </dgm:t>
    </dgm:pt>
    <dgm:pt modelId="{BCACC1ED-B4E2-445E-B98F-219F079177E7}" type="parTrans" cxnId="{5785AB70-5EDF-4804-AF99-A6D8927D198D}">
      <dgm:prSet/>
      <dgm:spPr/>
      <dgm:t>
        <a:bodyPr/>
        <a:lstStyle/>
        <a:p>
          <a:endParaRPr lang="ru-RU" dirty="0"/>
        </a:p>
      </dgm:t>
    </dgm:pt>
    <dgm:pt modelId="{00C510F7-63CE-496E-A33B-951DADE926C9}" type="sibTrans" cxnId="{5785AB70-5EDF-4804-AF99-A6D8927D198D}">
      <dgm:prSet/>
      <dgm:spPr/>
      <dgm:t>
        <a:bodyPr/>
        <a:lstStyle/>
        <a:p>
          <a:endParaRPr lang="ru-RU"/>
        </a:p>
      </dgm:t>
    </dgm:pt>
    <dgm:pt modelId="{3BAA7965-4168-4FCA-839E-909E5EC7CE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Встречи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сотрудни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ками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ГИБДД</a:t>
          </a:r>
        </a:p>
      </dgm:t>
    </dgm:pt>
    <dgm:pt modelId="{7B1B8064-C4DF-4AEF-BDC2-0CD0E0CFBF98}" type="parTrans" cxnId="{B7303F39-CF51-4746-AC08-2B1C3BBB3E31}">
      <dgm:prSet/>
      <dgm:spPr/>
      <dgm:t>
        <a:bodyPr/>
        <a:lstStyle/>
        <a:p>
          <a:endParaRPr lang="ru-RU" dirty="0"/>
        </a:p>
      </dgm:t>
    </dgm:pt>
    <dgm:pt modelId="{54F2888D-5081-4E06-8F09-83A9CB2F28C8}" type="sibTrans" cxnId="{B7303F39-CF51-4746-AC08-2B1C3BBB3E31}">
      <dgm:prSet/>
      <dgm:spPr/>
      <dgm:t>
        <a:bodyPr/>
        <a:lstStyle/>
        <a:p>
          <a:endParaRPr lang="ru-RU"/>
        </a:p>
      </dgm:t>
    </dgm:pt>
    <dgm:pt modelId="{37EB1A99-39E9-4420-9C65-DDC55CC7A007}" type="pres">
      <dgm:prSet presAssocID="{A80B0157-3411-44E1-8246-097715E1B8E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D3A01B3-30A7-4360-9485-5418CA174798}" type="pres">
      <dgm:prSet presAssocID="{0AED7418-6E77-448B-90C0-62DB47A974CD}" presName="centerShape" presStyleLbl="node0" presStyleIdx="0" presStyleCnt="1"/>
      <dgm:spPr/>
      <dgm:t>
        <a:bodyPr/>
        <a:lstStyle/>
        <a:p>
          <a:endParaRPr lang="ru-RU"/>
        </a:p>
      </dgm:t>
    </dgm:pt>
    <dgm:pt modelId="{9E6E820B-4D7B-4DB8-AD60-9841B6A96D90}" type="pres">
      <dgm:prSet presAssocID="{871B2783-3D6B-410D-B679-6BDA5D8F63AF}" presName="Name9" presStyleLbl="parChTrans1D2" presStyleIdx="0" presStyleCnt="7"/>
      <dgm:spPr/>
      <dgm:t>
        <a:bodyPr/>
        <a:lstStyle/>
        <a:p>
          <a:endParaRPr lang="ru-RU"/>
        </a:p>
      </dgm:t>
    </dgm:pt>
    <dgm:pt modelId="{BCD21C30-DA0B-433D-9296-4395D25EFF78}" type="pres">
      <dgm:prSet presAssocID="{871B2783-3D6B-410D-B679-6BDA5D8F63A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376D2569-2668-463C-9A20-4AD9B5FF639F}" type="pres">
      <dgm:prSet presAssocID="{C9D6A165-6CA8-40AC-A2C6-BC377CF18FC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19492-4EBD-4EA1-BA40-90E2FB217334}" type="pres">
      <dgm:prSet presAssocID="{93195BE9-7E61-4358-B5D9-6FB966063E05}" presName="Name9" presStyleLbl="parChTrans1D2" presStyleIdx="1" presStyleCnt="7"/>
      <dgm:spPr/>
      <dgm:t>
        <a:bodyPr/>
        <a:lstStyle/>
        <a:p>
          <a:endParaRPr lang="ru-RU"/>
        </a:p>
      </dgm:t>
    </dgm:pt>
    <dgm:pt modelId="{76DF3221-701D-41F5-98C1-AF3DAE4C3B01}" type="pres">
      <dgm:prSet presAssocID="{93195BE9-7E61-4358-B5D9-6FB966063E05}" presName="connTx" presStyleLbl="parChTrans1D2" presStyleIdx="1" presStyleCnt="7"/>
      <dgm:spPr/>
      <dgm:t>
        <a:bodyPr/>
        <a:lstStyle/>
        <a:p>
          <a:endParaRPr lang="ru-RU"/>
        </a:p>
      </dgm:t>
    </dgm:pt>
    <dgm:pt modelId="{C72E53DA-BA42-48EE-917A-0F9409B36DA2}" type="pres">
      <dgm:prSet presAssocID="{D3953406-D4F1-4A35-AB63-D9D430B8408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66570-F139-4309-B160-2736B91A5E3F}" type="pres">
      <dgm:prSet presAssocID="{17293C68-C0CD-497B-B746-B1682A4ECEF5}" presName="Name9" presStyleLbl="parChTrans1D2" presStyleIdx="2" presStyleCnt="7"/>
      <dgm:spPr/>
      <dgm:t>
        <a:bodyPr/>
        <a:lstStyle/>
        <a:p>
          <a:endParaRPr lang="ru-RU"/>
        </a:p>
      </dgm:t>
    </dgm:pt>
    <dgm:pt modelId="{33623CC7-48DE-4DE4-8285-9EABDD8466DB}" type="pres">
      <dgm:prSet presAssocID="{17293C68-C0CD-497B-B746-B1682A4ECEF5}" presName="connTx" presStyleLbl="parChTrans1D2" presStyleIdx="2" presStyleCnt="7"/>
      <dgm:spPr/>
      <dgm:t>
        <a:bodyPr/>
        <a:lstStyle/>
        <a:p>
          <a:endParaRPr lang="ru-RU"/>
        </a:p>
      </dgm:t>
    </dgm:pt>
    <dgm:pt modelId="{35176245-DE2F-43AE-BCB9-75F42D593CF4}" type="pres">
      <dgm:prSet presAssocID="{DCB94943-73C9-4BAD-A747-A1D63EF61CD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EEE0B-D165-4DE4-A46E-AF1FFB9204C9}" type="pres">
      <dgm:prSet presAssocID="{D7F91217-D34B-4C80-887A-65BD67B95433}" presName="Name9" presStyleLbl="parChTrans1D2" presStyleIdx="3" presStyleCnt="7"/>
      <dgm:spPr/>
      <dgm:t>
        <a:bodyPr/>
        <a:lstStyle/>
        <a:p>
          <a:endParaRPr lang="ru-RU"/>
        </a:p>
      </dgm:t>
    </dgm:pt>
    <dgm:pt modelId="{6C4531A0-9C1F-4BE4-9348-21A19E0C6469}" type="pres">
      <dgm:prSet presAssocID="{D7F91217-D34B-4C80-887A-65BD67B95433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8299E5-07FF-4726-B22D-BF1551140F60}" type="pres">
      <dgm:prSet presAssocID="{578A01C4-6ABD-488D-BC02-F020443B91D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26508-8C68-4673-8280-6FCA1D3DD53A}" type="pres">
      <dgm:prSet presAssocID="{CD58F3BE-40C0-46D7-AC67-E901906F0064}" presName="Name9" presStyleLbl="parChTrans1D2" presStyleIdx="4" presStyleCnt="7"/>
      <dgm:spPr/>
      <dgm:t>
        <a:bodyPr/>
        <a:lstStyle/>
        <a:p>
          <a:endParaRPr lang="ru-RU"/>
        </a:p>
      </dgm:t>
    </dgm:pt>
    <dgm:pt modelId="{8236452B-0C1F-4821-B7F8-BC7052DEEAEA}" type="pres">
      <dgm:prSet presAssocID="{CD58F3BE-40C0-46D7-AC67-E901906F0064}" presName="connTx" presStyleLbl="parChTrans1D2" presStyleIdx="4" presStyleCnt="7"/>
      <dgm:spPr/>
      <dgm:t>
        <a:bodyPr/>
        <a:lstStyle/>
        <a:p>
          <a:endParaRPr lang="ru-RU"/>
        </a:p>
      </dgm:t>
    </dgm:pt>
    <dgm:pt modelId="{FF7FD303-977D-47C9-A749-06AB1641A2A2}" type="pres">
      <dgm:prSet presAssocID="{11E2D130-40AD-49AF-8CEC-348F3C99524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0A4D9-CCDA-44D9-9684-CE094E8A90E4}" type="pres">
      <dgm:prSet presAssocID="{BCACC1ED-B4E2-445E-B98F-219F079177E7}" presName="Name9" presStyleLbl="parChTrans1D2" presStyleIdx="5" presStyleCnt="7"/>
      <dgm:spPr/>
      <dgm:t>
        <a:bodyPr/>
        <a:lstStyle/>
        <a:p>
          <a:endParaRPr lang="ru-RU"/>
        </a:p>
      </dgm:t>
    </dgm:pt>
    <dgm:pt modelId="{BDDC23FC-74EC-436D-95D4-AD76844B0E00}" type="pres">
      <dgm:prSet presAssocID="{BCACC1ED-B4E2-445E-B98F-219F079177E7}" presName="connTx" presStyleLbl="parChTrans1D2" presStyleIdx="5" presStyleCnt="7"/>
      <dgm:spPr/>
      <dgm:t>
        <a:bodyPr/>
        <a:lstStyle/>
        <a:p>
          <a:endParaRPr lang="ru-RU"/>
        </a:p>
      </dgm:t>
    </dgm:pt>
    <dgm:pt modelId="{0A7F2BFE-BB99-4DAD-8E53-05F07DB629D7}" type="pres">
      <dgm:prSet presAssocID="{BDD32D5D-B0CC-4938-BEAF-3822D9B8659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14127-D072-46B3-A057-A5B3CC5ECBBC}" type="pres">
      <dgm:prSet presAssocID="{7B1B8064-C4DF-4AEF-BDC2-0CD0E0CFBF98}" presName="Name9" presStyleLbl="parChTrans1D2" presStyleIdx="6" presStyleCnt="7"/>
      <dgm:spPr/>
      <dgm:t>
        <a:bodyPr/>
        <a:lstStyle/>
        <a:p>
          <a:endParaRPr lang="ru-RU"/>
        </a:p>
      </dgm:t>
    </dgm:pt>
    <dgm:pt modelId="{AA9B615B-A00D-453F-A96D-D542674C1948}" type="pres">
      <dgm:prSet presAssocID="{7B1B8064-C4DF-4AEF-BDC2-0CD0E0CFBF98}" presName="connTx" presStyleLbl="parChTrans1D2" presStyleIdx="6" presStyleCnt="7"/>
      <dgm:spPr/>
      <dgm:t>
        <a:bodyPr/>
        <a:lstStyle/>
        <a:p>
          <a:endParaRPr lang="ru-RU"/>
        </a:p>
      </dgm:t>
    </dgm:pt>
    <dgm:pt modelId="{E46CBE30-9385-4C3E-8A2D-AB58770E57B5}" type="pres">
      <dgm:prSet presAssocID="{3BAA7965-4168-4FCA-839E-909E5EC7CE4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EB6535-B9FC-4867-A3E8-A5C780395F54}" type="presOf" srcId="{CD58F3BE-40C0-46D7-AC67-E901906F0064}" destId="{0B226508-8C68-4673-8280-6FCA1D3DD53A}" srcOrd="0" destOrd="0" presId="urn:microsoft.com/office/officeart/2005/8/layout/radial1"/>
    <dgm:cxn modelId="{A917212A-ADE4-4562-B335-BC91FCCC7A83}" type="presOf" srcId="{C9D6A165-6CA8-40AC-A2C6-BC377CF18FC6}" destId="{376D2569-2668-463C-9A20-4AD9B5FF639F}" srcOrd="0" destOrd="0" presId="urn:microsoft.com/office/officeart/2005/8/layout/radial1"/>
    <dgm:cxn modelId="{E93E7833-0032-43F1-B60B-B4DC5F36837D}" type="presOf" srcId="{11E2D130-40AD-49AF-8CEC-348F3C99524F}" destId="{FF7FD303-977D-47C9-A749-06AB1641A2A2}" srcOrd="0" destOrd="0" presId="urn:microsoft.com/office/officeart/2005/8/layout/radial1"/>
    <dgm:cxn modelId="{878AEB69-4EF3-446C-B05F-82D5A5D36880}" type="presOf" srcId="{0AED7418-6E77-448B-90C0-62DB47A974CD}" destId="{ED3A01B3-30A7-4360-9485-5418CA174798}" srcOrd="0" destOrd="0" presId="urn:microsoft.com/office/officeart/2005/8/layout/radial1"/>
    <dgm:cxn modelId="{5785AB70-5EDF-4804-AF99-A6D8927D198D}" srcId="{0AED7418-6E77-448B-90C0-62DB47A974CD}" destId="{BDD32D5D-B0CC-4938-BEAF-3822D9B86590}" srcOrd="5" destOrd="0" parTransId="{BCACC1ED-B4E2-445E-B98F-219F079177E7}" sibTransId="{00C510F7-63CE-496E-A33B-951DADE926C9}"/>
    <dgm:cxn modelId="{3ADAAC93-D734-40EE-9F0B-9BB02D3FA339}" type="presOf" srcId="{871B2783-3D6B-410D-B679-6BDA5D8F63AF}" destId="{9E6E820B-4D7B-4DB8-AD60-9841B6A96D90}" srcOrd="0" destOrd="0" presId="urn:microsoft.com/office/officeart/2005/8/layout/radial1"/>
    <dgm:cxn modelId="{819CFB3A-43C6-4A92-93FC-9760D10BCA6C}" type="presOf" srcId="{17293C68-C0CD-497B-B746-B1682A4ECEF5}" destId="{4DB66570-F139-4309-B160-2736B91A5E3F}" srcOrd="0" destOrd="0" presId="urn:microsoft.com/office/officeart/2005/8/layout/radial1"/>
    <dgm:cxn modelId="{5EF2A0D2-2C89-4FCA-B01B-EF81F5F5521B}" type="presOf" srcId="{93195BE9-7E61-4358-B5D9-6FB966063E05}" destId="{76DF3221-701D-41F5-98C1-AF3DAE4C3B01}" srcOrd="1" destOrd="0" presId="urn:microsoft.com/office/officeart/2005/8/layout/radial1"/>
    <dgm:cxn modelId="{13371E38-2002-4C82-BBAD-CF34C7B3A325}" type="presOf" srcId="{93195BE9-7E61-4358-B5D9-6FB966063E05}" destId="{96519492-4EBD-4EA1-BA40-90E2FB217334}" srcOrd="0" destOrd="0" presId="urn:microsoft.com/office/officeart/2005/8/layout/radial1"/>
    <dgm:cxn modelId="{9DB70EDC-8890-414C-80CA-FCDD491A126A}" type="presOf" srcId="{D7F91217-D34B-4C80-887A-65BD67B95433}" destId="{6C4531A0-9C1F-4BE4-9348-21A19E0C6469}" srcOrd="1" destOrd="0" presId="urn:microsoft.com/office/officeart/2005/8/layout/radial1"/>
    <dgm:cxn modelId="{B7303F39-CF51-4746-AC08-2B1C3BBB3E31}" srcId="{0AED7418-6E77-448B-90C0-62DB47A974CD}" destId="{3BAA7965-4168-4FCA-839E-909E5EC7CE48}" srcOrd="6" destOrd="0" parTransId="{7B1B8064-C4DF-4AEF-BDC2-0CD0E0CFBF98}" sibTransId="{54F2888D-5081-4E06-8F09-83A9CB2F28C8}"/>
    <dgm:cxn modelId="{62CEF1AA-0431-422F-961F-52CBE6AC076B}" type="presOf" srcId="{D3953406-D4F1-4A35-AB63-D9D430B8408F}" destId="{C72E53DA-BA42-48EE-917A-0F9409B36DA2}" srcOrd="0" destOrd="0" presId="urn:microsoft.com/office/officeart/2005/8/layout/radial1"/>
    <dgm:cxn modelId="{46D47B32-65E3-4C1F-8102-89A0D7776348}" type="presOf" srcId="{BCACC1ED-B4E2-445E-B98F-219F079177E7}" destId="{BDDC23FC-74EC-436D-95D4-AD76844B0E00}" srcOrd="1" destOrd="0" presId="urn:microsoft.com/office/officeart/2005/8/layout/radial1"/>
    <dgm:cxn modelId="{4FD41CDD-0E89-4567-82FB-292657E5C05D}" srcId="{0AED7418-6E77-448B-90C0-62DB47A974CD}" destId="{C9D6A165-6CA8-40AC-A2C6-BC377CF18FC6}" srcOrd="0" destOrd="0" parTransId="{871B2783-3D6B-410D-B679-6BDA5D8F63AF}" sibTransId="{F9925C48-FE3E-4424-A0CB-0C30CCF8A402}"/>
    <dgm:cxn modelId="{65CB4A07-256D-47F0-BF86-0D51FD3C9ACB}" type="presOf" srcId="{CD58F3BE-40C0-46D7-AC67-E901906F0064}" destId="{8236452B-0C1F-4821-B7F8-BC7052DEEAEA}" srcOrd="1" destOrd="0" presId="urn:microsoft.com/office/officeart/2005/8/layout/radial1"/>
    <dgm:cxn modelId="{77E2BB86-452A-476F-A8D5-259DE39B3FC2}" type="presOf" srcId="{7B1B8064-C4DF-4AEF-BDC2-0CD0E0CFBF98}" destId="{54714127-D072-46B3-A057-A5B3CC5ECBBC}" srcOrd="0" destOrd="0" presId="urn:microsoft.com/office/officeart/2005/8/layout/radial1"/>
    <dgm:cxn modelId="{6F10C9B2-34E9-4D50-9912-D9AE6112EFCE}" type="presOf" srcId="{3BAA7965-4168-4FCA-839E-909E5EC7CE48}" destId="{E46CBE30-9385-4C3E-8A2D-AB58770E57B5}" srcOrd="0" destOrd="0" presId="urn:microsoft.com/office/officeart/2005/8/layout/radial1"/>
    <dgm:cxn modelId="{8808E487-5773-4C49-9063-061B7F7F28FC}" type="presOf" srcId="{DCB94943-73C9-4BAD-A747-A1D63EF61CDD}" destId="{35176245-DE2F-43AE-BCB9-75F42D593CF4}" srcOrd="0" destOrd="0" presId="urn:microsoft.com/office/officeart/2005/8/layout/radial1"/>
    <dgm:cxn modelId="{62ADB121-E3E1-4FF8-9C9A-4AC58C762F61}" type="presOf" srcId="{17293C68-C0CD-497B-B746-B1682A4ECEF5}" destId="{33623CC7-48DE-4DE4-8285-9EABDD8466DB}" srcOrd="1" destOrd="0" presId="urn:microsoft.com/office/officeart/2005/8/layout/radial1"/>
    <dgm:cxn modelId="{9960AEB0-F565-45CD-BDF3-57FD62F14C97}" type="presOf" srcId="{578A01C4-6ABD-488D-BC02-F020443B91D3}" destId="{D48299E5-07FF-4726-B22D-BF1551140F60}" srcOrd="0" destOrd="0" presId="urn:microsoft.com/office/officeart/2005/8/layout/radial1"/>
    <dgm:cxn modelId="{3C0B2D45-635E-4E15-BA07-3D1D2D235707}" type="presOf" srcId="{871B2783-3D6B-410D-B679-6BDA5D8F63AF}" destId="{BCD21C30-DA0B-433D-9296-4395D25EFF78}" srcOrd="1" destOrd="0" presId="urn:microsoft.com/office/officeart/2005/8/layout/radial1"/>
    <dgm:cxn modelId="{3EC9E46B-5FB6-40C5-9CAC-C9147F09A918}" srcId="{0AED7418-6E77-448B-90C0-62DB47A974CD}" destId="{578A01C4-6ABD-488D-BC02-F020443B91D3}" srcOrd="3" destOrd="0" parTransId="{D7F91217-D34B-4C80-887A-65BD67B95433}" sibTransId="{09A629A8-66C4-477C-AF51-FAFAF2C58833}"/>
    <dgm:cxn modelId="{E97BAC0A-783A-436A-8FFC-C6A1FE9A1E38}" srcId="{0AED7418-6E77-448B-90C0-62DB47A974CD}" destId="{11E2D130-40AD-49AF-8CEC-348F3C99524F}" srcOrd="4" destOrd="0" parTransId="{CD58F3BE-40C0-46D7-AC67-E901906F0064}" sibTransId="{7EAB4F8E-E2DA-4F85-8085-F2CB49E56B6F}"/>
    <dgm:cxn modelId="{4D65F80A-1A28-49BC-9C39-F529C6D4A3FF}" type="presOf" srcId="{7B1B8064-C4DF-4AEF-BDC2-0CD0E0CFBF98}" destId="{AA9B615B-A00D-453F-A96D-D542674C1948}" srcOrd="1" destOrd="0" presId="urn:microsoft.com/office/officeart/2005/8/layout/radial1"/>
    <dgm:cxn modelId="{D54984DA-EDE0-465F-8999-46DC724F7322}" type="presOf" srcId="{D7F91217-D34B-4C80-887A-65BD67B95433}" destId="{B48EEE0B-D165-4DE4-A46E-AF1FFB9204C9}" srcOrd="0" destOrd="0" presId="urn:microsoft.com/office/officeart/2005/8/layout/radial1"/>
    <dgm:cxn modelId="{1771AE3D-AF07-4B49-B0AA-B865FA8F2E0B}" type="presOf" srcId="{A80B0157-3411-44E1-8246-097715E1B8E5}" destId="{37EB1A99-39E9-4420-9C65-DDC55CC7A007}" srcOrd="0" destOrd="0" presId="urn:microsoft.com/office/officeart/2005/8/layout/radial1"/>
    <dgm:cxn modelId="{12706A6C-5939-45CE-B6FA-094F2F9D4EB8}" type="presOf" srcId="{BDD32D5D-B0CC-4938-BEAF-3822D9B86590}" destId="{0A7F2BFE-BB99-4DAD-8E53-05F07DB629D7}" srcOrd="0" destOrd="0" presId="urn:microsoft.com/office/officeart/2005/8/layout/radial1"/>
    <dgm:cxn modelId="{B2F09682-D56D-429B-AF5C-39F270597F66}" type="presOf" srcId="{BCACC1ED-B4E2-445E-B98F-219F079177E7}" destId="{26D0A4D9-CCDA-44D9-9684-CE094E8A90E4}" srcOrd="0" destOrd="0" presId="urn:microsoft.com/office/officeart/2005/8/layout/radial1"/>
    <dgm:cxn modelId="{C6D5D53F-9041-4DAC-B135-0AC77ECD0946}" srcId="{0AED7418-6E77-448B-90C0-62DB47A974CD}" destId="{D3953406-D4F1-4A35-AB63-D9D430B8408F}" srcOrd="1" destOrd="0" parTransId="{93195BE9-7E61-4358-B5D9-6FB966063E05}" sibTransId="{70B4606A-0BBA-43CB-9A77-5DAE430BBD88}"/>
    <dgm:cxn modelId="{8768FD6E-C109-4FB8-ABA7-6C052F517ED2}" srcId="{A80B0157-3411-44E1-8246-097715E1B8E5}" destId="{0AED7418-6E77-448B-90C0-62DB47A974CD}" srcOrd="0" destOrd="0" parTransId="{3AE5FEBE-0463-409F-A7EB-E2096849F74B}" sibTransId="{BAE2CB1A-479C-4941-8F86-092059235E7D}"/>
    <dgm:cxn modelId="{F1BEAF5B-4B63-433D-BFE0-34DE92AF5937}" srcId="{0AED7418-6E77-448B-90C0-62DB47A974CD}" destId="{DCB94943-73C9-4BAD-A747-A1D63EF61CDD}" srcOrd="2" destOrd="0" parTransId="{17293C68-C0CD-497B-B746-B1682A4ECEF5}" sibTransId="{7F32A8E0-BB14-4AFC-8C2D-3B7AAAF9C67F}"/>
    <dgm:cxn modelId="{898D3B5D-E455-45D6-868E-7C79AAD84E9D}" type="presParOf" srcId="{37EB1A99-39E9-4420-9C65-DDC55CC7A007}" destId="{ED3A01B3-30A7-4360-9485-5418CA174798}" srcOrd="0" destOrd="0" presId="urn:microsoft.com/office/officeart/2005/8/layout/radial1"/>
    <dgm:cxn modelId="{B19894E2-15C3-4A8E-80FA-92D79C03ECBF}" type="presParOf" srcId="{37EB1A99-39E9-4420-9C65-DDC55CC7A007}" destId="{9E6E820B-4D7B-4DB8-AD60-9841B6A96D90}" srcOrd="1" destOrd="0" presId="urn:microsoft.com/office/officeart/2005/8/layout/radial1"/>
    <dgm:cxn modelId="{42E5DD5D-5140-4BC0-B69C-1605C1533F99}" type="presParOf" srcId="{9E6E820B-4D7B-4DB8-AD60-9841B6A96D90}" destId="{BCD21C30-DA0B-433D-9296-4395D25EFF78}" srcOrd="0" destOrd="0" presId="urn:microsoft.com/office/officeart/2005/8/layout/radial1"/>
    <dgm:cxn modelId="{6F4E2BA8-88CF-44D6-88A7-FB0F69150AFE}" type="presParOf" srcId="{37EB1A99-39E9-4420-9C65-DDC55CC7A007}" destId="{376D2569-2668-463C-9A20-4AD9B5FF639F}" srcOrd="2" destOrd="0" presId="urn:microsoft.com/office/officeart/2005/8/layout/radial1"/>
    <dgm:cxn modelId="{19B5116F-0CA4-45BD-9FB9-8B902A304916}" type="presParOf" srcId="{37EB1A99-39E9-4420-9C65-DDC55CC7A007}" destId="{96519492-4EBD-4EA1-BA40-90E2FB217334}" srcOrd="3" destOrd="0" presId="urn:microsoft.com/office/officeart/2005/8/layout/radial1"/>
    <dgm:cxn modelId="{06E556A0-8909-4395-8D47-FD63049F9385}" type="presParOf" srcId="{96519492-4EBD-4EA1-BA40-90E2FB217334}" destId="{76DF3221-701D-41F5-98C1-AF3DAE4C3B01}" srcOrd="0" destOrd="0" presId="urn:microsoft.com/office/officeart/2005/8/layout/radial1"/>
    <dgm:cxn modelId="{7EB2E17C-6CB4-468B-9624-BC6633AC04BB}" type="presParOf" srcId="{37EB1A99-39E9-4420-9C65-DDC55CC7A007}" destId="{C72E53DA-BA42-48EE-917A-0F9409B36DA2}" srcOrd="4" destOrd="0" presId="urn:microsoft.com/office/officeart/2005/8/layout/radial1"/>
    <dgm:cxn modelId="{D82CF17D-93DD-4E60-AB4F-2BB70F5894A9}" type="presParOf" srcId="{37EB1A99-39E9-4420-9C65-DDC55CC7A007}" destId="{4DB66570-F139-4309-B160-2736B91A5E3F}" srcOrd="5" destOrd="0" presId="urn:microsoft.com/office/officeart/2005/8/layout/radial1"/>
    <dgm:cxn modelId="{25F4A24C-8E18-491A-96C3-BC04476D340D}" type="presParOf" srcId="{4DB66570-F139-4309-B160-2736B91A5E3F}" destId="{33623CC7-48DE-4DE4-8285-9EABDD8466DB}" srcOrd="0" destOrd="0" presId="urn:microsoft.com/office/officeart/2005/8/layout/radial1"/>
    <dgm:cxn modelId="{5DA18E25-9F18-46E8-8E5B-AE8CE318ECFC}" type="presParOf" srcId="{37EB1A99-39E9-4420-9C65-DDC55CC7A007}" destId="{35176245-DE2F-43AE-BCB9-75F42D593CF4}" srcOrd="6" destOrd="0" presId="urn:microsoft.com/office/officeart/2005/8/layout/radial1"/>
    <dgm:cxn modelId="{D3C11A0E-E098-482F-9A88-D68822CADD0D}" type="presParOf" srcId="{37EB1A99-39E9-4420-9C65-DDC55CC7A007}" destId="{B48EEE0B-D165-4DE4-A46E-AF1FFB9204C9}" srcOrd="7" destOrd="0" presId="urn:microsoft.com/office/officeart/2005/8/layout/radial1"/>
    <dgm:cxn modelId="{1E93313A-2331-4AE9-9450-A96CA125B2E6}" type="presParOf" srcId="{B48EEE0B-D165-4DE4-A46E-AF1FFB9204C9}" destId="{6C4531A0-9C1F-4BE4-9348-21A19E0C6469}" srcOrd="0" destOrd="0" presId="urn:microsoft.com/office/officeart/2005/8/layout/radial1"/>
    <dgm:cxn modelId="{45E204E2-B2CC-490A-A732-1036633C2BB5}" type="presParOf" srcId="{37EB1A99-39E9-4420-9C65-DDC55CC7A007}" destId="{D48299E5-07FF-4726-B22D-BF1551140F60}" srcOrd="8" destOrd="0" presId="urn:microsoft.com/office/officeart/2005/8/layout/radial1"/>
    <dgm:cxn modelId="{6AF9D83E-2E21-44AF-AB3C-B547E5667500}" type="presParOf" srcId="{37EB1A99-39E9-4420-9C65-DDC55CC7A007}" destId="{0B226508-8C68-4673-8280-6FCA1D3DD53A}" srcOrd="9" destOrd="0" presId="urn:microsoft.com/office/officeart/2005/8/layout/radial1"/>
    <dgm:cxn modelId="{500E3145-5507-42DA-958A-2A4A2BD10D29}" type="presParOf" srcId="{0B226508-8C68-4673-8280-6FCA1D3DD53A}" destId="{8236452B-0C1F-4821-B7F8-BC7052DEEAEA}" srcOrd="0" destOrd="0" presId="urn:microsoft.com/office/officeart/2005/8/layout/radial1"/>
    <dgm:cxn modelId="{E7F158BF-43B4-4C58-8F57-1523A275E73E}" type="presParOf" srcId="{37EB1A99-39E9-4420-9C65-DDC55CC7A007}" destId="{FF7FD303-977D-47C9-A749-06AB1641A2A2}" srcOrd="10" destOrd="0" presId="urn:microsoft.com/office/officeart/2005/8/layout/radial1"/>
    <dgm:cxn modelId="{14F98620-6374-4EF0-B9CD-3E79E39A3929}" type="presParOf" srcId="{37EB1A99-39E9-4420-9C65-DDC55CC7A007}" destId="{26D0A4D9-CCDA-44D9-9684-CE094E8A90E4}" srcOrd="11" destOrd="0" presId="urn:microsoft.com/office/officeart/2005/8/layout/radial1"/>
    <dgm:cxn modelId="{363D234E-4A4B-46D9-8EC1-4DF8185D254B}" type="presParOf" srcId="{26D0A4D9-CCDA-44D9-9684-CE094E8A90E4}" destId="{BDDC23FC-74EC-436D-95D4-AD76844B0E00}" srcOrd="0" destOrd="0" presId="urn:microsoft.com/office/officeart/2005/8/layout/radial1"/>
    <dgm:cxn modelId="{4D546EDC-D400-4DF6-8088-4C3D4D6880C4}" type="presParOf" srcId="{37EB1A99-39E9-4420-9C65-DDC55CC7A007}" destId="{0A7F2BFE-BB99-4DAD-8E53-05F07DB629D7}" srcOrd="12" destOrd="0" presId="urn:microsoft.com/office/officeart/2005/8/layout/radial1"/>
    <dgm:cxn modelId="{2A3D5566-343F-48B1-96DF-3FD29F47CC2A}" type="presParOf" srcId="{37EB1A99-39E9-4420-9C65-DDC55CC7A007}" destId="{54714127-D072-46B3-A057-A5B3CC5ECBBC}" srcOrd="13" destOrd="0" presId="urn:microsoft.com/office/officeart/2005/8/layout/radial1"/>
    <dgm:cxn modelId="{4193604A-8B94-46E8-BC1E-DAA7BEC8CADD}" type="presParOf" srcId="{54714127-D072-46B3-A057-A5B3CC5ECBBC}" destId="{AA9B615B-A00D-453F-A96D-D542674C1948}" srcOrd="0" destOrd="0" presId="urn:microsoft.com/office/officeart/2005/8/layout/radial1"/>
    <dgm:cxn modelId="{113C8968-0D00-4693-8F17-C3ACFA014F19}" type="presParOf" srcId="{37EB1A99-39E9-4420-9C65-DDC55CC7A007}" destId="{E46CBE30-9385-4C3E-8A2D-AB58770E57B5}" srcOrd="14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0B0157-3411-44E1-8246-097715E1B8E5}" type="doc">
      <dgm:prSet loTypeId="urn:microsoft.com/office/officeart/2005/8/layout/radial5" loCatId="relationship" qsTypeId="urn:microsoft.com/office/officeart/2005/8/quickstyle/simple1#1" qsCatId="simple" csTypeId="urn:microsoft.com/office/officeart/2005/8/colors/colorful3" csCatId="colorful" phldr="1"/>
      <dgm:spPr/>
    </dgm:pt>
    <dgm:pt modelId="{0AED7418-6E77-448B-90C0-62DB47A974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Дидактические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игры</a:t>
          </a:r>
        </a:p>
      </dgm:t>
    </dgm:pt>
    <dgm:pt modelId="{3AE5FEBE-0463-409F-A7EB-E2096849F74B}" type="parTrans" cxnId="{8768FD6E-C109-4FB8-ABA7-6C052F517ED2}">
      <dgm:prSet/>
      <dgm:spPr/>
      <dgm:t>
        <a:bodyPr/>
        <a:lstStyle/>
        <a:p>
          <a:endParaRPr lang="ru-RU"/>
        </a:p>
      </dgm:t>
    </dgm:pt>
    <dgm:pt modelId="{BAE2CB1A-479C-4941-8F86-092059235E7D}" type="sibTrans" cxnId="{8768FD6E-C109-4FB8-ABA7-6C052F517ED2}">
      <dgm:prSet/>
      <dgm:spPr/>
      <dgm:t>
        <a:bodyPr/>
        <a:lstStyle/>
        <a:p>
          <a:endParaRPr lang="ru-RU"/>
        </a:p>
      </dgm:t>
    </dgm:pt>
    <dgm:pt modelId="{C9D6A165-6CA8-40AC-A2C6-BC377CF18F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 от простые игр</a:t>
          </a:r>
        </a:p>
      </dgm:t>
    </dgm:pt>
    <dgm:pt modelId="{871B2783-3D6B-410D-B679-6BDA5D8F63AF}" type="parTrans" cxnId="{4FD41CDD-0E89-4567-82FB-292657E5C05D}">
      <dgm:prSet/>
      <dgm:spPr/>
      <dgm:t>
        <a:bodyPr/>
        <a:lstStyle/>
        <a:p>
          <a:endParaRPr lang="ru-RU" dirty="0"/>
        </a:p>
      </dgm:t>
    </dgm:pt>
    <dgm:pt modelId="{F9925C48-FE3E-4424-A0CB-0C30CCF8A402}" type="sibTrans" cxnId="{4FD41CDD-0E89-4567-82FB-292657E5C05D}">
      <dgm:prSet/>
      <dgm:spPr/>
      <dgm:t>
        <a:bodyPr/>
        <a:lstStyle/>
        <a:p>
          <a:endParaRPr lang="ru-RU"/>
        </a:p>
      </dgm:t>
    </dgm:pt>
    <dgm:pt modelId="{D3953406-D4F1-4A35-AB63-D9D430B840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 к сложные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Ребусы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головоломки</a:t>
          </a:r>
        </a:p>
      </dgm:t>
    </dgm:pt>
    <dgm:pt modelId="{93195BE9-7E61-4358-B5D9-6FB966063E05}" type="parTrans" cxnId="{C6D5D53F-9041-4DAC-B135-0AC77ECD0946}">
      <dgm:prSet/>
      <dgm:spPr/>
      <dgm:t>
        <a:bodyPr/>
        <a:lstStyle/>
        <a:p>
          <a:endParaRPr lang="ru-RU" dirty="0"/>
        </a:p>
      </dgm:t>
    </dgm:pt>
    <dgm:pt modelId="{70B4606A-0BBA-43CB-9A77-5DAE430BBD88}" type="sibTrans" cxnId="{C6D5D53F-9041-4DAC-B135-0AC77ECD0946}">
      <dgm:prSet/>
      <dgm:spPr/>
      <dgm:t>
        <a:bodyPr/>
        <a:lstStyle/>
        <a:p>
          <a:endParaRPr lang="ru-RU"/>
        </a:p>
      </dgm:t>
    </dgm:pt>
    <dgm:pt modelId="{DCB94943-73C9-4BAD-A747-A1D63EF61C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От готового материала в играх</a:t>
          </a:r>
        </a:p>
      </dgm:t>
    </dgm:pt>
    <dgm:pt modelId="{17293C68-C0CD-497B-B746-B1682A4ECEF5}" type="parTrans" cxnId="{F1BEAF5B-4B63-433D-BFE0-34DE92AF5937}">
      <dgm:prSet/>
      <dgm:spPr/>
      <dgm:t>
        <a:bodyPr/>
        <a:lstStyle/>
        <a:p>
          <a:endParaRPr lang="ru-RU" dirty="0"/>
        </a:p>
      </dgm:t>
    </dgm:pt>
    <dgm:pt modelId="{7F32A8E0-BB14-4AFC-8C2D-3B7AAAF9C67F}" type="sibTrans" cxnId="{F1BEAF5B-4B63-433D-BFE0-34DE92AF5937}">
      <dgm:prSet/>
      <dgm:spPr/>
      <dgm:t>
        <a:bodyPr/>
        <a:lstStyle/>
        <a:p>
          <a:endParaRPr lang="ru-RU"/>
        </a:p>
      </dgm:t>
    </dgm:pt>
    <dgm:pt modelId="{578A01C4-6ABD-488D-BC02-F020443B91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К самостоятельному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Изготовлению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атрибутов</a:t>
          </a:r>
        </a:p>
      </dgm:t>
    </dgm:pt>
    <dgm:pt modelId="{D7F91217-D34B-4C80-887A-65BD67B95433}" type="parTrans" cxnId="{3EC9E46B-5FB6-40C5-9CAC-C9147F09A918}">
      <dgm:prSet/>
      <dgm:spPr/>
      <dgm:t>
        <a:bodyPr/>
        <a:lstStyle/>
        <a:p>
          <a:endParaRPr lang="ru-RU" dirty="0"/>
        </a:p>
      </dgm:t>
    </dgm:pt>
    <dgm:pt modelId="{09A629A8-66C4-477C-AF51-FAFAF2C58833}" type="sibTrans" cxnId="{3EC9E46B-5FB6-40C5-9CAC-C9147F09A918}">
      <dgm:prSet/>
      <dgm:spPr/>
      <dgm:t>
        <a:bodyPr/>
        <a:lstStyle/>
        <a:p>
          <a:endParaRPr lang="ru-RU"/>
        </a:p>
      </dgm:t>
    </dgm:pt>
    <dgm:pt modelId="{11E2D130-40AD-49AF-8CEC-348F3C99524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От индивидуального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участия</a:t>
          </a:r>
        </a:p>
      </dgm:t>
    </dgm:pt>
    <dgm:pt modelId="{CD58F3BE-40C0-46D7-AC67-E901906F0064}" type="parTrans" cxnId="{E97BAC0A-783A-436A-8FFC-C6A1FE9A1E38}">
      <dgm:prSet/>
      <dgm:spPr/>
      <dgm:t>
        <a:bodyPr/>
        <a:lstStyle/>
        <a:p>
          <a:endParaRPr lang="ru-RU" dirty="0"/>
        </a:p>
      </dgm:t>
    </dgm:pt>
    <dgm:pt modelId="{7EAB4F8E-E2DA-4F85-8085-F2CB49E56B6F}" type="sibTrans" cxnId="{E97BAC0A-783A-436A-8FFC-C6A1FE9A1E38}">
      <dgm:prSet/>
      <dgm:spPr/>
      <dgm:t>
        <a:bodyPr/>
        <a:lstStyle/>
        <a:p>
          <a:endParaRPr lang="ru-RU"/>
        </a:p>
      </dgm:t>
    </dgm:pt>
    <dgm:pt modelId="{BDD32D5D-B0CC-4938-BEAF-3822D9B865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К </a:t>
          </a:r>
          <a:r>
            <a:rPr kumimoji="0" lang="ru-RU" b="1" i="0" u="none" strike="noStrike" cap="none" normalizeH="0" baseline="0" dirty="0" err="1" smtClean="0">
              <a:ln/>
              <a:solidFill>
                <a:schemeClr val="tx1"/>
              </a:solidFill>
              <a:effectLst/>
              <a:latin typeface="Arial" charset="0"/>
            </a:rPr>
            <a:t>коллективноиу</a:t>
          </a:r>
          <a:endParaRPr kumimoji="0" lang="ru-RU" b="1" i="0" u="none" strike="noStrike" cap="none" normalizeH="0" baseline="0" dirty="0" smtClean="0">
            <a:ln/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Участию 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</a:rPr>
            <a:t>играх</a:t>
          </a:r>
        </a:p>
      </dgm:t>
    </dgm:pt>
    <dgm:pt modelId="{BCACC1ED-B4E2-445E-B98F-219F079177E7}" type="parTrans" cxnId="{5785AB70-5EDF-4804-AF99-A6D8927D198D}">
      <dgm:prSet/>
      <dgm:spPr/>
      <dgm:t>
        <a:bodyPr/>
        <a:lstStyle/>
        <a:p>
          <a:endParaRPr lang="ru-RU" dirty="0"/>
        </a:p>
      </dgm:t>
    </dgm:pt>
    <dgm:pt modelId="{00C510F7-63CE-496E-A33B-951DADE926C9}" type="sibTrans" cxnId="{5785AB70-5EDF-4804-AF99-A6D8927D198D}">
      <dgm:prSet/>
      <dgm:spPr/>
      <dgm:t>
        <a:bodyPr/>
        <a:lstStyle/>
        <a:p>
          <a:endParaRPr lang="ru-RU"/>
        </a:p>
      </dgm:t>
    </dgm:pt>
    <dgm:pt modelId="{E9FD1DCA-7163-4546-9C56-3652CCC97337}" type="pres">
      <dgm:prSet presAssocID="{A80B0157-3411-44E1-8246-097715E1B8E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CF9DE6-C8CB-41A1-BCC4-9B85C87CC9A7}" type="pres">
      <dgm:prSet presAssocID="{0AED7418-6E77-448B-90C0-62DB47A974CD}" presName="centerShape" presStyleLbl="node0" presStyleIdx="0" presStyleCnt="1"/>
      <dgm:spPr/>
      <dgm:t>
        <a:bodyPr/>
        <a:lstStyle/>
        <a:p>
          <a:endParaRPr lang="ru-RU"/>
        </a:p>
      </dgm:t>
    </dgm:pt>
    <dgm:pt modelId="{83235FFB-A77F-4252-B0A2-12B8A6D49161}" type="pres">
      <dgm:prSet presAssocID="{871B2783-3D6B-410D-B679-6BDA5D8F63AF}" presName="parTrans" presStyleLbl="sibTrans2D1" presStyleIdx="0" presStyleCnt="6"/>
      <dgm:spPr/>
      <dgm:t>
        <a:bodyPr/>
        <a:lstStyle/>
        <a:p>
          <a:endParaRPr lang="ru-RU"/>
        </a:p>
      </dgm:t>
    </dgm:pt>
    <dgm:pt modelId="{E3AB960F-F695-469A-BB76-62BFC30C25D5}" type="pres">
      <dgm:prSet presAssocID="{871B2783-3D6B-410D-B679-6BDA5D8F63A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AEC5633-F34E-492C-AF72-3586C0F8C21F}" type="pres">
      <dgm:prSet presAssocID="{C9D6A165-6CA8-40AC-A2C6-BC377CF18FC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D9558-DA5C-422D-B086-39110DDF7A7C}" type="pres">
      <dgm:prSet presAssocID="{93195BE9-7E61-4358-B5D9-6FB966063E05}" presName="parTrans" presStyleLbl="sibTrans2D1" presStyleIdx="1" presStyleCnt="6"/>
      <dgm:spPr/>
      <dgm:t>
        <a:bodyPr/>
        <a:lstStyle/>
        <a:p>
          <a:endParaRPr lang="ru-RU"/>
        </a:p>
      </dgm:t>
    </dgm:pt>
    <dgm:pt modelId="{0A2B85BE-8E6A-4C18-B165-6906C1E9EFCB}" type="pres">
      <dgm:prSet presAssocID="{93195BE9-7E61-4358-B5D9-6FB966063E0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0AD3A59E-16DA-4BC4-8D43-66B25809ABE1}" type="pres">
      <dgm:prSet presAssocID="{D3953406-D4F1-4A35-AB63-D9D430B8408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3855C-E014-443D-9E27-AB06A5643FFD}" type="pres">
      <dgm:prSet presAssocID="{17293C68-C0CD-497B-B746-B1682A4ECEF5}" presName="parTrans" presStyleLbl="sibTrans2D1" presStyleIdx="2" presStyleCnt="6"/>
      <dgm:spPr/>
      <dgm:t>
        <a:bodyPr/>
        <a:lstStyle/>
        <a:p>
          <a:endParaRPr lang="ru-RU"/>
        </a:p>
      </dgm:t>
    </dgm:pt>
    <dgm:pt modelId="{1E650C18-C4AF-4986-A450-3F6A51D5503B}" type="pres">
      <dgm:prSet presAssocID="{17293C68-C0CD-497B-B746-B1682A4ECEF5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65980FA-FC9C-4AE1-AB27-1C40C25928F1}" type="pres">
      <dgm:prSet presAssocID="{DCB94943-73C9-4BAD-A747-A1D63EF61CD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F6CA4-BA25-405B-83C8-A2B0D4E5343C}" type="pres">
      <dgm:prSet presAssocID="{D7F91217-D34B-4C80-887A-65BD67B9543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679F00CF-8208-4C88-B287-A4015ABB6DA2}" type="pres">
      <dgm:prSet presAssocID="{D7F91217-D34B-4C80-887A-65BD67B9543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E27B47ED-8020-4303-AA41-81B565554C98}" type="pres">
      <dgm:prSet presAssocID="{578A01C4-6ABD-488D-BC02-F020443B91D3}" presName="node" presStyleLbl="node1" presStyleIdx="3" presStyleCnt="6" custRadScaleRad="105376" custRadScaleInc="-2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DF1AB-C17F-4AAA-BDAB-52BF2E7DE646}" type="pres">
      <dgm:prSet presAssocID="{CD58F3BE-40C0-46D7-AC67-E901906F0064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606E023-025D-4C14-BF15-68FBAD3A329D}" type="pres">
      <dgm:prSet presAssocID="{CD58F3BE-40C0-46D7-AC67-E901906F006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EA6474B-A185-4C5E-9E2C-731C3BEF98CC}" type="pres">
      <dgm:prSet presAssocID="{11E2D130-40AD-49AF-8CEC-348F3C99524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100B4-FB94-41F9-A996-D95F5DEAFCED}" type="pres">
      <dgm:prSet presAssocID="{BCACC1ED-B4E2-445E-B98F-219F079177E7}" presName="parTrans" presStyleLbl="sibTrans2D1" presStyleIdx="5" presStyleCnt="6"/>
      <dgm:spPr/>
      <dgm:t>
        <a:bodyPr/>
        <a:lstStyle/>
        <a:p>
          <a:endParaRPr lang="ru-RU"/>
        </a:p>
      </dgm:t>
    </dgm:pt>
    <dgm:pt modelId="{18D496A1-F9F3-4E9D-AAA8-C5BF3A9DCF9B}" type="pres">
      <dgm:prSet presAssocID="{BCACC1ED-B4E2-445E-B98F-219F079177E7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79BF60AF-3C15-4481-A696-5B3B96FD2A39}" type="pres">
      <dgm:prSet presAssocID="{BDD32D5D-B0CC-4938-BEAF-3822D9B8659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6B7D61-4771-4E0A-95FC-387FBE909B37}" type="presOf" srcId="{0AED7418-6E77-448B-90C0-62DB47A974CD}" destId="{E7CF9DE6-C8CB-41A1-BCC4-9B85C87CC9A7}" srcOrd="0" destOrd="0" presId="urn:microsoft.com/office/officeart/2005/8/layout/radial5"/>
    <dgm:cxn modelId="{2E1F75AB-E605-4C10-8E7B-3AA1FBD9BA4A}" type="presOf" srcId="{871B2783-3D6B-410D-B679-6BDA5D8F63AF}" destId="{83235FFB-A77F-4252-B0A2-12B8A6D49161}" srcOrd="0" destOrd="0" presId="urn:microsoft.com/office/officeart/2005/8/layout/radial5"/>
    <dgm:cxn modelId="{51162F39-D2CB-44AD-A21D-E92CBB7A5276}" type="presOf" srcId="{93195BE9-7E61-4358-B5D9-6FB966063E05}" destId="{D00D9558-DA5C-422D-B086-39110DDF7A7C}" srcOrd="0" destOrd="0" presId="urn:microsoft.com/office/officeart/2005/8/layout/radial5"/>
    <dgm:cxn modelId="{0A5C10B5-18B0-4A7B-982B-E5473B16E4C5}" type="presOf" srcId="{CD58F3BE-40C0-46D7-AC67-E901906F0064}" destId="{B21DF1AB-C17F-4AAA-BDAB-52BF2E7DE646}" srcOrd="0" destOrd="0" presId="urn:microsoft.com/office/officeart/2005/8/layout/radial5"/>
    <dgm:cxn modelId="{5785AB70-5EDF-4804-AF99-A6D8927D198D}" srcId="{0AED7418-6E77-448B-90C0-62DB47A974CD}" destId="{BDD32D5D-B0CC-4938-BEAF-3822D9B86590}" srcOrd="5" destOrd="0" parTransId="{BCACC1ED-B4E2-445E-B98F-219F079177E7}" sibTransId="{00C510F7-63CE-496E-A33B-951DADE926C9}"/>
    <dgm:cxn modelId="{B22B640D-78D7-4F70-ABCA-4157F93FFBA6}" type="presOf" srcId="{DCB94943-73C9-4BAD-A747-A1D63EF61CDD}" destId="{065980FA-FC9C-4AE1-AB27-1C40C25928F1}" srcOrd="0" destOrd="0" presId="urn:microsoft.com/office/officeart/2005/8/layout/radial5"/>
    <dgm:cxn modelId="{3EF9A25A-569F-403B-A53B-D37B79F164E9}" type="presOf" srcId="{CD58F3BE-40C0-46D7-AC67-E901906F0064}" destId="{6606E023-025D-4C14-BF15-68FBAD3A329D}" srcOrd="1" destOrd="0" presId="urn:microsoft.com/office/officeart/2005/8/layout/radial5"/>
    <dgm:cxn modelId="{D9241291-67F3-417C-B817-E492A286429A}" type="presOf" srcId="{871B2783-3D6B-410D-B679-6BDA5D8F63AF}" destId="{E3AB960F-F695-469A-BB76-62BFC30C25D5}" srcOrd="1" destOrd="0" presId="urn:microsoft.com/office/officeart/2005/8/layout/radial5"/>
    <dgm:cxn modelId="{67657A7F-5431-4AD6-A031-8E1A69E3B4AA}" type="presOf" srcId="{BCACC1ED-B4E2-445E-B98F-219F079177E7}" destId="{18D496A1-F9F3-4E9D-AAA8-C5BF3A9DCF9B}" srcOrd="1" destOrd="0" presId="urn:microsoft.com/office/officeart/2005/8/layout/radial5"/>
    <dgm:cxn modelId="{4FD41CDD-0E89-4567-82FB-292657E5C05D}" srcId="{0AED7418-6E77-448B-90C0-62DB47A974CD}" destId="{C9D6A165-6CA8-40AC-A2C6-BC377CF18FC6}" srcOrd="0" destOrd="0" parTransId="{871B2783-3D6B-410D-B679-6BDA5D8F63AF}" sibTransId="{F9925C48-FE3E-4424-A0CB-0C30CCF8A402}"/>
    <dgm:cxn modelId="{4AE28D97-0421-4159-8A26-D0262ED62688}" type="presOf" srcId="{A80B0157-3411-44E1-8246-097715E1B8E5}" destId="{E9FD1DCA-7163-4546-9C56-3652CCC97337}" srcOrd="0" destOrd="0" presId="urn:microsoft.com/office/officeart/2005/8/layout/radial5"/>
    <dgm:cxn modelId="{6BBCD633-B1C7-42B4-A90C-3F020AE72768}" type="presOf" srcId="{578A01C4-6ABD-488D-BC02-F020443B91D3}" destId="{E27B47ED-8020-4303-AA41-81B565554C98}" srcOrd="0" destOrd="0" presId="urn:microsoft.com/office/officeart/2005/8/layout/radial5"/>
    <dgm:cxn modelId="{E97BAC0A-783A-436A-8FFC-C6A1FE9A1E38}" srcId="{0AED7418-6E77-448B-90C0-62DB47A974CD}" destId="{11E2D130-40AD-49AF-8CEC-348F3C99524F}" srcOrd="4" destOrd="0" parTransId="{CD58F3BE-40C0-46D7-AC67-E901906F0064}" sibTransId="{7EAB4F8E-E2DA-4F85-8085-F2CB49E56B6F}"/>
    <dgm:cxn modelId="{3EC9E46B-5FB6-40C5-9CAC-C9147F09A918}" srcId="{0AED7418-6E77-448B-90C0-62DB47A974CD}" destId="{578A01C4-6ABD-488D-BC02-F020443B91D3}" srcOrd="3" destOrd="0" parTransId="{D7F91217-D34B-4C80-887A-65BD67B95433}" sibTransId="{09A629A8-66C4-477C-AF51-FAFAF2C58833}"/>
    <dgm:cxn modelId="{B71EE453-C996-4308-8E92-FB806DC04A06}" type="presOf" srcId="{D7F91217-D34B-4C80-887A-65BD67B95433}" destId="{E1FF6CA4-BA25-405B-83C8-A2B0D4E5343C}" srcOrd="0" destOrd="0" presId="urn:microsoft.com/office/officeart/2005/8/layout/radial5"/>
    <dgm:cxn modelId="{50904F0C-19D0-4B7C-A841-51EA9C74FBE7}" type="presOf" srcId="{D7F91217-D34B-4C80-887A-65BD67B95433}" destId="{679F00CF-8208-4C88-B287-A4015ABB6DA2}" srcOrd="1" destOrd="0" presId="urn:microsoft.com/office/officeart/2005/8/layout/radial5"/>
    <dgm:cxn modelId="{C1E3DC27-B117-4A32-88B7-E1079E6D2261}" type="presOf" srcId="{17293C68-C0CD-497B-B746-B1682A4ECEF5}" destId="{1E650C18-C4AF-4986-A450-3F6A51D5503B}" srcOrd="1" destOrd="0" presId="urn:microsoft.com/office/officeart/2005/8/layout/radial5"/>
    <dgm:cxn modelId="{9167C89D-5AB0-498D-B9E7-BD06132751FF}" type="presOf" srcId="{BDD32D5D-B0CC-4938-BEAF-3822D9B86590}" destId="{79BF60AF-3C15-4481-A696-5B3B96FD2A39}" srcOrd="0" destOrd="0" presId="urn:microsoft.com/office/officeart/2005/8/layout/radial5"/>
    <dgm:cxn modelId="{C6D5D53F-9041-4DAC-B135-0AC77ECD0946}" srcId="{0AED7418-6E77-448B-90C0-62DB47A974CD}" destId="{D3953406-D4F1-4A35-AB63-D9D430B8408F}" srcOrd="1" destOrd="0" parTransId="{93195BE9-7E61-4358-B5D9-6FB966063E05}" sibTransId="{70B4606A-0BBA-43CB-9A77-5DAE430BBD88}"/>
    <dgm:cxn modelId="{8768FD6E-C109-4FB8-ABA7-6C052F517ED2}" srcId="{A80B0157-3411-44E1-8246-097715E1B8E5}" destId="{0AED7418-6E77-448B-90C0-62DB47A974CD}" srcOrd="0" destOrd="0" parTransId="{3AE5FEBE-0463-409F-A7EB-E2096849F74B}" sibTransId="{BAE2CB1A-479C-4941-8F86-092059235E7D}"/>
    <dgm:cxn modelId="{684C472E-C7AD-473B-934B-7D0128A52E93}" type="presOf" srcId="{C9D6A165-6CA8-40AC-A2C6-BC377CF18FC6}" destId="{9AEC5633-F34E-492C-AF72-3586C0F8C21F}" srcOrd="0" destOrd="0" presId="urn:microsoft.com/office/officeart/2005/8/layout/radial5"/>
    <dgm:cxn modelId="{F9194EF6-53CB-4A66-BCBB-1BEF96C64A39}" type="presOf" srcId="{17293C68-C0CD-497B-B746-B1682A4ECEF5}" destId="{2443855C-E014-443D-9E27-AB06A5643FFD}" srcOrd="0" destOrd="0" presId="urn:microsoft.com/office/officeart/2005/8/layout/radial5"/>
    <dgm:cxn modelId="{FF5040D1-0E37-419A-A085-5D2B52386F68}" type="presOf" srcId="{BCACC1ED-B4E2-445E-B98F-219F079177E7}" destId="{2E7100B4-FB94-41F9-A996-D95F5DEAFCED}" srcOrd="0" destOrd="0" presId="urn:microsoft.com/office/officeart/2005/8/layout/radial5"/>
    <dgm:cxn modelId="{5D8DD175-3D42-4E15-81F7-44BF6C9B2E58}" type="presOf" srcId="{11E2D130-40AD-49AF-8CEC-348F3C99524F}" destId="{6EA6474B-A185-4C5E-9E2C-731C3BEF98CC}" srcOrd="0" destOrd="0" presId="urn:microsoft.com/office/officeart/2005/8/layout/radial5"/>
    <dgm:cxn modelId="{F1BEAF5B-4B63-433D-BFE0-34DE92AF5937}" srcId="{0AED7418-6E77-448B-90C0-62DB47A974CD}" destId="{DCB94943-73C9-4BAD-A747-A1D63EF61CDD}" srcOrd="2" destOrd="0" parTransId="{17293C68-C0CD-497B-B746-B1682A4ECEF5}" sibTransId="{7F32A8E0-BB14-4AFC-8C2D-3B7AAAF9C67F}"/>
    <dgm:cxn modelId="{C08CC8F4-97D3-47D0-B7DE-1BE6AC899873}" type="presOf" srcId="{D3953406-D4F1-4A35-AB63-D9D430B8408F}" destId="{0AD3A59E-16DA-4BC4-8D43-66B25809ABE1}" srcOrd="0" destOrd="0" presId="urn:microsoft.com/office/officeart/2005/8/layout/radial5"/>
    <dgm:cxn modelId="{DE539B3D-8FE9-4E59-85F6-864B36ECA944}" type="presOf" srcId="{93195BE9-7E61-4358-B5D9-6FB966063E05}" destId="{0A2B85BE-8E6A-4C18-B165-6906C1E9EFCB}" srcOrd="1" destOrd="0" presId="urn:microsoft.com/office/officeart/2005/8/layout/radial5"/>
    <dgm:cxn modelId="{E1582D24-A5B5-45D5-8ED5-B3ED16FAF1A0}" type="presParOf" srcId="{E9FD1DCA-7163-4546-9C56-3652CCC97337}" destId="{E7CF9DE6-C8CB-41A1-BCC4-9B85C87CC9A7}" srcOrd="0" destOrd="0" presId="urn:microsoft.com/office/officeart/2005/8/layout/radial5"/>
    <dgm:cxn modelId="{79964916-C0AE-4433-9DFD-C63112CAD3FD}" type="presParOf" srcId="{E9FD1DCA-7163-4546-9C56-3652CCC97337}" destId="{83235FFB-A77F-4252-B0A2-12B8A6D49161}" srcOrd="1" destOrd="0" presId="urn:microsoft.com/office/officeart/2005/8/layout/radial5"/>
    <dgm:cxn modelId="{58A31914-5BD2-4AFF-8817-F0869A9A03D2}" type="presParOf" srcId="{83235FFB-A77F-4252-B0A2-12B8A6D49161}" destId="{E3AB960F-F695-469A-BB76-62BFC30C25D5}" srcOrd="0" destOrd="0" presId="urn:microsoft.com/office/officeart/2005/8/layout/radial5"/>
    <dgm:cxn modelId="{01274A0A-0865-4126-B4E3-65F09C35AF6A}" type="presParOf" srcId="{E9FD1DCA-7163-4546-9C56-3652CCC97337}" destId="{9AEC5633-F34E-492C-AF72-3586C0F8C21F}" srcOrd="2" destOrd="0" presId="urn:microsoft.com/office/officeart/2005/8/layout/radial5"/>
    <dgm:cxn modelId="{523AA8CA-A145-4B5D-95BC-6A156800734A}" type="presParOf" srcId="{E9FD1DCA-7163-4546-9C56-3652CCC97337}" destId="{D00D9558-DA5C-422D-B086-39110DDF7A7C}" srcOrd="3" destOrd="0" presId="urn:microsoft.com/office/officeart/2005/8/layout/radial5"/>
    <dgm:cxn modelId="{58B5623C-D3D0-47D6-87A5-708B9A6C4859}" type="presParOf" srcId="{D00D9558-DA5C-422D-B086-39110DDF7A7C}" destId="{0A2B85BE-8E6A-4C18-B165-6906C1E9EFCB}" srcOrd="0" destOrd="0" presId="urn:microsoft.com/office/officeart/2005/8/layout/radial5"/>
    <dgm:cxn modelId="{B9E0FC61-F4BE-4B20-A0AE-90C34118AD25}" type="presParOf" srcId="{E9FD1DCA-7163-4546-9C56-3652CCC97337}" destId="{0AD3A59E-16DA-4BC4-8D43-66B25809ABE1}" srcOrd="4" destOrd="0" presId="urn:microsoft.com/office/officeart/2005/8/layout/radial5"/>
    <dgm:cxn modelId="{A18F4129-1BFA-48DB-B216-3C607DEFD703}" type="presParOf" srcId="{E9FD1DCA-7163-4546-9C56-3652CCC97337}" destId="{2443855C-E014-443D-9E27-AB06A5643FFD}" srcOrd="5" destOrd="0" presId="urn:microsoft.com/office/officeart/2005/8/layout/radial5"/>
    <dgm:cxn modelId="{FC8E27D4-28CD-4D50-B472-B8521EE65A1F}" type="presParOf" srcId="{2443855C-E014-443D-9E27-AB06A5643FFD}" destId="{1E650C18-C4AF-4986-A450-3F6A51D5503B}" srcOrd="0" destOrd="0" presId="urn:microsoft.com/office/officeart/2005/8/layout/radial5"/>
    <dgm:cxn modelId="{398E1B10-A6BE-4777-9723-05B756D51231}" type="presParOf" srcId="{E9FD1DCA-7163-4546-9C56-3652CCC97337}" destId="{065980FA-FC9C-4AE1-AB27-1C40C25928F1}" srcOrd="6" destOrd="0" presId="urn:microsoft.com/office/officeart/2005/8/layout/radial5"/>
    <dgm:cxn modelId="{2B054299-0831-4479-8386-452D792DD7FA}" type="presParOf" srcId="{E9FD1DCA-7163-4546-9C56-3652CCC97337}" destId="{E1FF6CA4-BA25-405B-83C8-A2B0D4E5343C}" srcOrd="7" destOrd="0" presId="urn:microsoft.com/office/officeart/2005/8/layout/radial5"/>
    <dgm:cxn modelId="{218D696D-2D88-4F4C-803C-E38616B24D3B}" type="presParOf" srcId="{E1FF6CA4-BA25-405B-83C8-A2B0D4E5343C}" destId="{679F00CF-8208-4C88-B287-A4015ABB6DA2}" srcOrd="0" destOrd="0" presId="urn:microsoft.com/office/officeart/2005/8/layout/radial5"/>
    <dgm:cxn modelId="{1ED652DA-7963-49BB-8E2F-90B67BB7F29D}" type="presParOf" srcId="{E9FD1DCA-7163-4546-9C56-3652CCC97337}" destId="{E27B47ED-8020-4303-AA41-81B565554C98}" srcOrd="8" destOrd="0" presId="urn:microsoft.com/office/officeart/2005/8/layout/radial5"/>
    <dgm:cxn modelId="{940893CC-2C2C-465B-A22D-F519E4F56F2F}" type="presParOf" srcId="{E9FD1DCA-7163-4546-9C56-3652CCC97337}" destId="{B21DF1AB-C17F-4AAA-BDAB-52BF2E7DE646}" srcOrd="9" destOrd="0" presId="urn:microsoft.com/office/officeart/2005/8/layout/radial5"/>
    <dgm:cxn modelId="{489214F1-9725-4BA9-86BC-3709233A5BE8}" type="presParOf" srcId="{B21DF1AB-C17F-4AAA-BDAB-52BF2E7DE646}" destId="{6606E023-025D-4C14-BF15-68FBAD3A329D}" srcOrd="0" destOrd="0" presId="urn:microsoft.com/office/officeart/2005/8/layout/radial5"/>
    <dgm:cxn modelId="{3D9A3879-3754-4D6C-971B-9363BAF3731C}" type="presParOf" srcId="{E9FD1DCA-7163-4546-9C56-3652CCC97337}" destId="{6EA6474B-A185-4C5E-9E2C-731C3BEF98CC}" srcOrd="10" destOrd="0" presId="urn:microsoft.com/office/officeart/2005/8/layout/radial5"/>
    <dgm:cxn modelId="{5259F0B3-4BE1-48B4-80C8-8EA73C7CF79D}" type="presParOf" srcId="{E9FD1DCA-7163-4546-9C56-3652CCC97337}" destId="{2E7100B4-FB94-41F9-A996-D95F5DEAFCED}" srcOrd="11" destOrd="0" presId="urn:microsoft.com/office/officeart/2005/8/layout/radial5"/>
    <dgm:cxn modelId="{965C19CB-3BB7-40A7-B215-F898D0C59B6C}" type="presParOf" srcId="{2E7100B4-FB94-41F9-A996-D95F5DEAFCED}" destId="{18D496A1-F9F3-4E9D-AAA8-C5BF3A9DCF9B}" srcOrd="0" destOrd="0" presId="urn:microsoft.com/office/officeart/2005/8/layout/radial5"/>
    <dgm:cxn modelId="{F9524AC9-DFAC-461D-85B1-210734A94DF5}" type="presParOf" srcId="{E9FD1DCA-7163-4546-9C56-3652CCC97337}" destId="{79BF60AF-3C15-4481-A696-5B3B96FD2A39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C6C5-CC2D-48D1-9FCC-9A81E46519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7" y="536575"/>
            <a:ext cx="7772401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«Обучение дошкольников правилам дорожного движения, посредством дидактической игры».</a:t>
            </a:r>
            <a:endParaRPr lang="ru-RU" sz="2800" dirty="0"/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990600" y="2286000"/>
            <a:ext cx="716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Подготовила:</a:t>
            </a:r>
          </a:p>
          <a:p>
            <a:pPr algn="ctr"/>
            <a:r>
              <a:rPr lang="ru-RU">
                <a:latin typeface="Constantia" pitchFamily="18" charset="0"/>
              </a:rPr>
              <a:t>Воспитатель МБДОУ детского сада общеразвивающего вида «Родничок» </a:t>
            </a:r>
            <a:r>
              <a:rPr lang="ru-RU"/>
              <a:t>с. Верхопенье </a:t>
            </a:r>
            <a:r>
              <a:rPr lang="ru-RU">
                <a:latin typeface="Constantia" pitchFamily="18" charset="0"/>
              </a:rPr>
              <a:t>Василенко Н. М.</a:t>
            </a:r>
          </a:p>
        </p:txBody>
      </p:sp>
      <p:pic>
        <p:nvPicPr>
          <p:cNvPr id="1433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459163"/>
            <a:ext cx="4618038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2813"/>
            <a:r>
              <a:rPr lang="ru-RU" sz="4500" b="1" smtClean="0"/>
              <a:t>Взаимодействие с</a:t>
            </a:r>
            <a:r>
              <a:rPr lang="ru-RU" sz="4500" b="1" smtClean="0">
                <a:latin typeface="Arial" charset="0"/>
              </a:rPr>
              <a:t> педагогами</a:t>
            </a:r>
            <a:endParaRPr lang="ru-RU" sz="4100" smtClean="0">
              <a:latin typeface="Arial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905000" y="2057400"/>
          <a:ext cx="4876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/>
              <a:t>Взаимодействие педагога с родителями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057400" y="1981200"/>
          <a:ext cx="47244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>
            <a:normAutofit fontScale="90000"/>
          </a:bodyPr>
          <a:lstStyle/>
          <a:p>
            <a:pPr defTabSz="912813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Взаимодействие МБДОУ детского сада «Родничок» с МБОУ Верхопенской средней школой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0" y="2057400"/>
            <a:ext cx="8382000" cy="3124200"/>
          </a:xfrm>
        </p:spPr>
        <p:txBody>
          <a:bodyPr/>
          <a:lstStyle/>
          <a:p>
            <a:pPr defTabSz="9128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план совместных мероприятий входят экскурсии в кабинет автодело, к инспектору по вождению.</a:t>
            </a:r>
          </a:p>
          <a:p>
            <a:pPr defTabSz="91281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Участие 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совместных праздниках:.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2813"/>
            <a:r>
              <a:rPr lang="ru-RU" sz="2800" b="1" smtClean="0">
                <a:solidFill>
                  <a:schemeClr val="tx1"/>
                </a:solidFill>
                <a:latin typeface="Arial" charset="0"/>
              </a:rPr>
              <a:t>СИСТЕМА РАБОТЫ 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228600" y="2133600"/>
          <a:ext cx="4032250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4724400" y="2133600"/>
          <a:ext cx="4032250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ru-RU" smtClean="0"/>
              <a:t>Дидактические игры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/>
              <a:t>Содержание работы с детьми (младший возраст)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u="dbl" dirty="0" smtClean="0">
                <a:latin typeface="Times New Roman" pitchFamily="18" charset="0"/>
                <a:cs typeface="Times New Roman" pitchFamily="18" charset="0"/>
              </a:rPr>
              <a:t>Дидактическая игра«Светофор»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Правила дорожного движения для маленьких пешеходов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Познакомить с двухцветным светофором; с красным и зеленым цветом; научить всегда соблюдать правила дорожного движения; развивать внимание..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19400"/>
            <a:ext cx="58705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Содержание работы с детьми (средний возраст)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u="dbl" dirty="0" smtClean="0">
                <a:latin typeface="Times New Roman" pitchFamily="18" charset="0"/>
                <a:cs typeface="Times New Roman" pitchFamily="18" charset="0"/>
              </a:rPr>
              <a:t>Дидактическая игра «Опасно- неопасно»</a:t>
            </a:r>
            <a:r>
              <a:rPr lang="ru-RU" sz="1400" b="1" u="dbl" dirty="0" smtClean="0"/>
              <a:t> </a:t>
            </a:r>
            <a:r>
              <a:rPr lang="ru-RU" sz="1400" b="1" i="1" u="sng" dirty="0" smtClean="0"/>
              <a:t>Цель :</a:t>
            </a:r>
            <a:r>
              <a:rPr lang="ru-RU" sz="1400" dirty="0" smtClean="0"/>
              <a:t> Познакомить детей с правильным (безопасным) и неправильным (опасным) поведением на улице во все сезоны года. Обучить детей безопасному поведению, на детской площадке двора и у дороги.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u="sng" dirty="0" smtClean="0"/>
              <a:t>Материал:</a:t>
            </a:r>
            <a:r>
              <a:rPr lang="ru-RU" sz="1400" dirty="0" smtClean="0"/>
              <a:t> 8 больших карточек с сюжетами правильного (безопасного) поведения героев и тремя пустыми «окошечками» для </a:t>
            </a:r>
            <a:r>
              <a:rPr lang="ru-RU" sz="1400" dirty="0" err="1" smtClean="0"/>
              <a:t>подставления</a:t>
            </a:r>
            <a:r>
              <a:rPr lang="ru-RU" sz="1400" dirty="0" smtClean="0"/>
              <a:t> карточек с их неправильным (опасным) поведением. 24 маленькие карточки, изображающие опасное поведение героев.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400" dirty="0"/>
          </a:p>
        </p:txBody>
      </p:sp>
      <p:pic>
        <p:nvPicPr>
          <p:cNvPr id="25603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429000"/>
            <a:ext cx="5562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478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Содержание работы с детьми</a:t>
            </a:r>
            <a:br>
              <a:rPr lang="ru-RU" b="1" dirty="0" smtClean="0"/>
            </a:br>
            <a:r>
              <a:rPr lang="ru-RU" b="1" dirty="0" smtClean="0"/>
              <a:t>(старший возраст)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2813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Дидактическая игра«По дороге в школу»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ru-RU" sz="1400" b="1" i="1" u="sng" dirty="0" smtClean="0"/>
              <a:t>Цель:</a:t>
            </a:r>
            <a:r>
              <a:rPr lang="ru-RU" sz="1400" dirty="0" smtClean="0"/>
              <a:t> учить детей находить безопасную дорогу до школы, используя сигналы светофоров и не нарушая правило: идти можно только на зеленый свет.</a:t>
            </a: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 smtClean="0"/>
              <a:t>развивать внимание,</a:t>
            </a: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 err="1" smtClean="0"/>
              <a:t>логичеакое</a:t>
            </a:r>
            <a:r>
              <a:rPr lang="ru-RU" sz="1400" dirty="0" smtClean="0"/>
              <a:t> мышление.</a:t>
            </a:r>
          </a:p>
          <a:p>
            <a:pPr defTabSz="912813"/>
            <a:r>
              <a:rPr lang="ru-RU" sz="1400" b="1" i="1" u="sng" dirty="0" smtClean="0"/>
              <a:t>Материал:</a:t>
            </a:r>
            <a:r>
              <a:rPr lang="ru-RU" sz="1400" dirty="0" smtClean="0"/>
              <a:t> нарисованный на листе лабиринт из улиц, на которых расположены светофоры.</a:t>
            </a:r>
          </a:p>
        </p:txBody>
      </p:sp>
      <p:pic>
        <p:nvPicPr>
          <p:cNvPr id="2662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365500"/>
            <a:ext cx="48387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defTabSz="912813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Практический опыт   МБДОУ «Родничок»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28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детском саду накоплен опыт работы по правилам дорожного движения, опыт воспитателя Воронковой Н.В.  обобщен на муниципальном уровне.</a:t>
            </a:r>
          </a:p>
          <a:p>
            <a:pPr defTabSz="9128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2009г=грамота за участие в рамках смотра = конкурса «Зеленый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огонек».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/>
              <a:t>Результативность</a:t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48400" y="1676400"/>
            <a:ext cx="289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В результате  систематической работы по обучению правилам  дорожного движения, посредством дидактической игры были достигнуты значительные успехи.</a:t>
            </a:r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66800"/>
          <a:ext cx="5943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0" y="4191000"/>
            <a:ext cx="14774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2011-2012</a:t>
            </a:r>
          </a:p>
          <a:p>
            <a:r>
              <a:rPr lang="ru-RU" sz="1600" dirty="0" smtClean="0"/>
              <a:t>Высокий-60%</a:t>
            </a:r>
          </a:p>
          <a:p>
            <a:r>
              <a:rPr lang="ru-RU" sz="1600" dirty="0" smtClean="0"/>
              <a:t>Средний-30%</a:t>
            </a:r>
          </a:p>
          <a:p>
            <a:r>
              <a:rPr lang="ru-RU" sz="1600" dirty="0" smtClean="0"/>
              <a:t>Низкий-10%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УСЛОВИЯ ВОЗНИКНОВЕНИЯ И СТАНОВЛЕНИЯ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МБДОУ детский сад общеразвивающего вида «Родничок» расположен в центре села, что позволяет активно сотрудничать  с  Верхопенским ДК, МОУ Верхопенская средняя школа, Верхопенской сельской библиотекой. Расположенная в центре села на перекрестке пешеходная «зебра», знаки дорожного движения, «лежащие полицейские»;автодорожная трасса способствуют формированию у дошкольников основ безопасного поведения на дорогах, улицах села.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Обучение детей безопасному поведению на улицах и дорогах, профилактика детского дорожно-транспортного травматизма - неотъемлемая часть и естественный компонент воспитательно-образовательного процесса дошкольных образовательных учреждений области.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Создана предметно-развивающая среда, которая позволяет осуществлять педагогический процесс в соответствии с возрастом воспитанников, учетом их индивидуальных особенностей и содержанием общеобразовательной программы.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10600" cy="1447800"/>
          </a:xfrm>
        </p:spPr>
        <p:txBody>
          <a:bodyPr>
            <a:normAutofit/>
          </a:bodyPr>
          <a:lstStyle/>
          <a:p>
            <a:pPr defTabSz="912813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Большое внимание уделяем ознакомлению детей с правилами дорожного движения и поведения на улице ,посредством  дидактической игры.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2009-2010 учебном году была проведена  входящая диагностика знаний  дошкольниками правил дорожного движения:высокий-20%,средний-50%,низкий-30%.</a:t>
            </a:r>
          </a:p>
        </p:txBody>
      </p:sp>
      <p:graphicFrame>
        <p:nvGraphicFramePr>
          <p:cNvPr id="16386" name="Содержимое 9"/>
          <p:cNvGraphicFramePr>
            <a:graphicFrameLocks noGrp="1"/>
          </p:cNvGraphicFramePr>
          <p:nvPr>
            <p:ph idx="1"/>
          </p:nvPr>
        </p:nvGraphicFramePr>
        <p:xfrm>
          <a:off x="152400" y="1981200"/>
          <a:ext cx="7162800" cy="3581400"/>
        </p:xfrm>
        <a:graphic>
          <a:graphicData uri="http://schemas.openxmlformats.org/presentationml/2006/ole">
            <p:oleObj spid="_x0000_s1026" r:id="rId3" imgW="8077900" imgH="45236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ru-RU" b="1" smtClean="0"/>
              <a:t>Актуальность опыта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Актуальность обучения  дошкольников основам безопасности жизнедеятельности на дорогах в наше время не вызывает сомнений. Эта проблема связана с тем, что у детей данного возраста отсутствует та защитная психологическая реакция на дорожную обстановку, которая свойственна взрослым. Их жажда знаний, желание постоянно открывать что- то новое, часто ставит ребенка перед реальными опасностями на дорогах. Поэтому появилась необходимость, через дидактические игры, изучать с детьми правила дорожного движения, формировать у них навык осознанного безопасного поведения на дорогах.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Длительность работы над опытом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defTabSz="912813"/>
            <a:r>
              <a:rPr lang="ru-RU" dirty="0" smtClean="0"/>
              <a:t>        1 этап  (подготовительный) - 2009- 2010 учебный год. На этом этапе возникла идея опыта, были выявлены проблемы, проведена входящая диагностика определены цели, поставлены задачи.</a:t>
            </a:r>
          </a:p>
          <a:p>
            <a:pPr defTabSz="912813"/>
            <a:r>
              <a:rPr lang="ru-RU" b="1" dirty="0" smtClean="0"/>
              <a:t>        </a:t>
            </a:r>
            <a:r>
              <a:rPr lang="ru-RU" dirty="0" smtClean="0"/>
              <a:t>2 этап  (практический)  2010- 2011 учебный год. На этом этапе происходило  становление опыта, решались поставленные задачи.</a:t>
            </a:r>
          </a:p>
          <a:p>
            <a:pPr defTabSz="912813"/>
            <a:r>
              <a:rPr lang="ru-RU" dirty="0" smtClean="0"/>
              <a:t>        3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smtClean="0"/>
              <a:t>этап (заключительный</a:t>
            </a:r>
            <a:r>
              <a:rPr lang="ru-RU" b="1" dirty="0" smtClean="0"/>
              <a:t>)</a:t>
            </a:r>
            <a:r>
              <a:rPr lang="ru-RU" dirty="0" smtClean="0"/>
              <a:t>2011</a:t>
            </a:r>
            <a:r>
              <a:rPr lang="ru-RU" dirty="0" smtClean="0">
                <a:latin typeface="Arial" charset="0"/>
              </a:rPr>
              <a:t> – </a:t>
            </a:r>
            <a:r>
              <a:rPr lang="ru-RU" dirty="0" smtClean="0"/>
              <a:t>2012 учебный год.</a:t>
            </a:r>
            <a:endParaRPr lang="ru-RU" dirty="0" smtClean="0">
              <a:latin typeface="Arial" charset="0"/>
            </a:endParaRPr>
          </a:p>
          <a:p>
            <a:pPr defTabSz="912813"/>
            <a:r>
              <a:rPr lang="ru-RU" dirty="0" smtClean="0"/>
              <a:t>Итоговая диагностика, обобщение распространение опыта.                                                                 </a:t>
            </a:r>
          </a:p>
          <a:p>
            <a:pPr algn="ctr" defTabSz="912813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dirty="0" smtClean="0"/>
              <a:t> </a:t>
            </a:r>
            <a:endParaRPr lang="ru-RU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ru-RU" sz="4800" b="1" smtClean="0"/>
              <a:t>Диапазон опыта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428736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defTabSz="912813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Теоретическая база опыта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449763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Отечественные ученые А. С. Вернадский, психологи Козловская Е.А, зарубежные ученые, А. Адлер внесли большой вклад в решение научной проблемы выживания, самосохранения и безопасности человека. На их работы опирается современная педагогика.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безопасности детей, связанные с движением на дорогах отражены в программе: «От рождения до школы» под. ред. Н.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данной программы –формирование навыков безопасного поведения на дорогах., посредством дидактической игры.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ее достижения необходимо решить следующие задачи: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- создать условия для сознательного изучения детьми правил дорожного  движения;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= сформировать у детей соответствующие знания, умения и навыки  к успешному овладению азбукой дорожного движения , через дидактическую игру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= воспитывать в детях грамотных пешеходов.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Технология опыта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800" b="1" dirty="0" smtClean="0"/>
              <a:t>Цель опыта: </a:t>
            </a:r>
            <a:r>
              <a:rPr lang="ru-RU" sz="2800" dirty="0" smtClean="0"/>
              <a:t>создание условий для формирования у дошкольников устойчивых навыков безопасного поведения на улицах и дорогах через дидактическую игру.</a:t>
            </a:r>
          </a:p>
          <a:p>
            <a:r>
              <a:rPr lang="ru-RU" sz="2800" b="1" dirty="0" smtClean="0"/>
              <a:t>Задачи: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1. Создание условий для обучения детей правилам безопасного поведения на дороге.</a:t>
            </a:r>
          </a:p>
          <a:p>
            <a:pPr>
              <a:buNone/>
            </a:pPr>
            <a:r>
              <a:rPr lang="ru-RU" sz="2800" dirty="0" smtClean="0"/>
              <a:t>       2. Формирование у дошкольников устойчивых навыков соблюдения и выполнения правил дорожного  движения, через дидактическую игру.</a:t>
            </a:r>
          </a:p>
          <a:p>
            <a:pPr>
              <a:buNone/>
            </a:pPr>
            <a:r>
              <a:rPr lang="ru-RU" sz="2800" dirty="0" smtClean="0"/>
              <a:t>       3. Отслеживание уровня знаний и умений в начале и конце учебного года.</a:t>
            </a:r>
          </a:p>
          <a:p>
            <a:pPr>
              <a:buNone/>
            </a:pPr>
            <a:r>
              <a:rPr lang="ru-RU" sz="2800" dirty="0" smtClean="0"/>
              <a:t>       4. Использование дидактических игр(направленных на обучение правил дорожного движения.</a:t>
            </a:r>
          </a:p>
          <a:p>
            <a:pPr>
              <a:buNone/>
            </a:pPr>
            <a:r>
              <a:rPr lang="ru-RU" sz="2800" dirty="0" smtClean="0"/>
              <a:t>       5. Формирование у родителей устойчивого интереса к безопасности детей как участников дорожного движения, привлечение взрослых к совместной деятельности с детьми.</a:t>
            </a:r>
          </a:p>
          <a:p>
            <a:pPr>
              <a:buNone/>
            </a:pPr>
            <a:r>
              <a:rPr lang="ru-RU" sz="2800" dirty="0" smtClean="0"/>
              <a:t>       6. Повышение компетентности педагогов в работе с детьми по проблеме.</a:t>
            </a:r>
          </a:p>
          <a:p>
            <a:pPr>
              <a:buNone/>
            </a:pPr>
            <a:r>
              <a:rPr lang="ru-RU" sz="2800" dirty="0" smtClean="0"/>
              <a:t>       7. Использование возможностей ДОУ и материально-технического потенциала для обучения и воспитания грамотных участников дорожного движения.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3957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2813"/>
            <a:r>
              <a:rPr lang="ru-RU" sz="5400" b="1" smtClean="0"/>
              <a:t>Направления работы</a:t>
            </a:r>
            <a:endParaRPr lang="ru-RU" smtClean="0"/>
          </a:p>
        </p:txBody>
      </p:sp>
      <p:sp>
        <p:nvSpPr>
          <p:cNvPr id="15" name="Шестиугольник 14"/>
          <p:cNvSpPr/>
          <p:nvPr/>
        </p:nvSpPr>
        <p:spPr>
          <a:xfrm>
            <a:off x="990600" y="3048000"/>
            <a:ext cx="2819400" cy="23622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педагог и родители</a:t>
            </a:r>
          </a:p>
        </p:txBody>
      </p:sp>
      <p:sp>
        <p:nvSpPr>
          <p:cNvPr id="16" name="Шестиугольник 15"/>
          <p:cNvSpPr/>
          <p:nvPr/>
        </p:nvSpPr>
        <p:spPr>
          <a:xfrm>
            <a:off x="3200400" y="1828800"/>
            <a:ext cx="2819400" cy="2362200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 педагог и дети</a:t>
            </a:r>
          </a:p>
        </p:txBody>
      </p:sp>
      <p:sp>
        <p:nvSpPr>
          <p:cNvPr id="17" name="Шестиугольник 16"/>
          <p:cNvSpPr/>
          <p:nvPr/>
        </p:nvSpPr>
        <p:spPr>
          <a:xfrm>
            <a:off x="3200400" y="4191000"/>
            <a:ext cx="2819400" cy="23622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Обобщение опыта среди    коллег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5410200" y="3048000"/>
            <a:ext cx="2819400" cy="23622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социальное окружение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1025</Words>
  <PresentationFormat>Экран (4:3)</PresentationFormat>
  <Paragraphs>156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Поток</vt:lpstr>
      <vt:lpstr>Лист Microsoft Office Excel 97-2003</vt:lpstr>
      <vt:lpstr>«Обучение дошкольников правилам дорожного движения, посредством дидактической игры».</vt:lpstr>
      <vt:lpstr>УСЛОВИЯ ВОЗНИКНОВЕНИЯ И СТАНОВЛЕНИЯ ОПЫТА</vt:lpstr>
      <vt:lpstr>Большое внимание уделяем ознакомлению детей с правилами дорожного движения и поведения на улице ,посредством  дидактической игры. В 2009-2010 учебном году была проведена  входящая диагностика знаний  дошкольниками правил дорожного движения:высокий-20%,средний-50%,низкий-30%.</vt:lpstr>
      <vt:lpstr>Актуальность опыта</vt:lpstr>
      <vt:lpstr>Длительность работы над опытом</vt:lpstr>
      <vt:lpstr>Диапазон опыта</vt:lpstr>
      <vt:lpstr>Теоретическая база опыта</vt:lpstr>
      <vt:lpstr>Технология опыта </vt:lpstr>
      <vt:lpstr>Направления работы</vt:lpstr>
      <vt:lpstr>Взаимодействие с педагогами</vt:lpstr>
      <vt:lpstr>Взаимодействие педагога с родителями</vt:lpstr>
      <vt:lpstr>Взаимодействие МБДОУ детского сада «Родничок» с МБОУ Верхопенской средней школой</vt:lpstr>
      <vt:lpstr>СИСТЕМА РАБОТЫ </vt:lpstr>
      <vt:lpstr>Дидактические игры</vt:lpstr>
      <vt:lpstr>Содержание работы с детьми (младший возраст)</vt:lpstr>
      <vt:lpstr>Содержание работы с детьми (средний возраст)</vt:lpstr>
      <vt:lpstr>Содержание работы с детьми (старший возраст)  </vt:lpstr>
      <vt:lpstr>Практический опыт   МБДОУ «Родничок»</vt:lpstr>
      <vt:lpstr>Результативность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«Обучение дошкольников правилам дорожного движения, посредством дидактической игры».</dc:title>
  <dc:creator>МАТВЕЙ</dc:creator>
  <cp:lastModifiedBy>МАТВЕЙ</cp:lastModifiedBy>
  <cp:revision>38</cp:revision>
  <dcterms:created xsi:type="dcterms:W3CDTF">2013-03-11T15:09:43Z</dcterms:created>
  <dcterms:modified xsi:type="dcterms:W3CDTF">2013-03-16T19:01:45Z</dcterms:modified>
</cp:coreProperties>
</file>