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3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0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24200-09A9-4E41-A8A3-4144B8FE68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80076-2067-4E8C-B3A5-23597B18B3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48477-F167-4466-B036-940DF4877B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1E3E2-1802-4FA8-B0AB-05F9A79FAD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002C6-69C0-43AB-9D13-93136B0281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F7924-F611-4081-B638-79AD6DE792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B04CE-0AE4-45BD-8D34-23CC499B7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263CE-2682-40EF-8B2A-67EBDA5ED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D1437-665E-4C9F-AABC-884764757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12F44-372F-41AC-9CFB-75E6383B2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E17EC-0751-4093-8909-16BFA3871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F38F83E1-023D-4747-8122-9FC5CF512C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836613"/>
            <a:ext cx="7702550" cy="2087562"/>
          </a:xfrm>
        </p:spPr>
        <p:txBody>
          <a:bodyPr/>
          <a:lstStyle/>
          <a:p>
            <a:pPr eaLnBrk="1" hangingPunct="1"/>
            <a:r>
              <a:rPr lang="ru-RU" sz="4000" b="1" smtClean="0"/>
              <a:t>Культура поведения, правила и привычки.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ru-RU" sz="4000" smtClean="0"/>
              <a:t>(родительское собрание в средней группе)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692150"/>
            <a:ext cx="6400800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2843213" y="5737225"/>
            <a:ext cx="360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/>
              <a:t>Строимся</a:t>
            </a:r>
            <a:r>
              <a:rPr lang="ru-RU" sz="1800" b="1"/>
              <a:t> </a:t>
            </a:r>
            <a:r>
              <a:rPr lang="ru-RU" sz="2400" b="1"/>
              <a:t>на зарядку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404813"/>
            <a:ext cx="6175375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2916238" y="5689600"/>
            <a:ext cx="417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/>
              <a:t>Убираем игрушки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ладош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188913"/>
            <a:ext cx="6519862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5"/>
          <p:cNvSpPr>
            <a:spLocks noChangeArrowheads="1"/>
          </p:cNvSpPr>
          <p:nvPr/>
        </p:nvSpPr>
        <p:spPr bwMode="auto">
          <a:xfrm rot="10800000" flipV="1">
            <a:off x="1546225" y="5481638"/>
            <a:ext cx="6049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 b="1"/>
              <a:t>Я здесь играю – не убирайте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сапоги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260350"/>
            <a:ext cx="5711825" cy="498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1403350" y="5634038"/>
            <a:ext cx="633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400"/>
              <a:t>Собираемся на прогулку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66825" y="23813"/>
            <a:ext cx="6610350" cy="681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ChangeArrowheads="1"/>
          </p:cNvSpPr>
          <p:nvPr/>
        </p:nvSpPr>
        <p:spPr bwMode="auto">
          <a:xfrm>
            <a:off x="0" y="-11113"/>
            <a:ext cx="9144000" cy="6838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tabLst>
                <a:tab pos="457200" algn="l"/>
              </a:tabLst>
            </a:pPr>
            <a:r>
              <a:rPr lang="ru-RU" sz="1300" b="1" i="1"/>
              <a:t>Памятка</a:t>
            </a:r>
            <a:endParaRPr lang="ru-RU" sz="1300" b="1"/>
          </a:p>
          <a:p>
            <a:pPr algn="ctr">
              <a:tabLst>
                <a:tab pos="457200" algn="l"/>
              </a:tabLst>
            </a:pPr>
            <a:r>
              <a:rPr lang="ru-RU" sz="1300" i="1"/>
              <a:t>Задачи взрослых в воспитании культуры поведения у детей: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Воспитание уважения к людям.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Формирование правил поведения и хороших манер в гостях, дома, на улице, в общественных местах.  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Воспитание культуры общения и культуры речи ребёнка.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b="1" i="1"/>
              <a:t>Помните:</a:t>
            </a:r>
            <a:endParaRPr lang="ru-RU" sz="1300" b="1"/>
          </a:p>
          <a:p>
            <a:pPr algn="ctr">
              <a:tabLst>
                <a:tab pos="457200" algn="l"/>
              </a:tabLst>
            </a:pPr>
            <a:r>
              <a:rPr lang="ru-RU" sz="1300" i="1"/>
              <a:t>Ваши показные вежливость и чуткость ребёнок легко распознает - подражая, он очень скоро вернёт их вам.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Не грубите и не сквернословьте: ваши привычки станут привычками ребёнка.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Не говорите о людях неуважительно, плохо - ребёнок станет отзываться так и о вас.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Поступайте с другими тактично - это будет для вашего ребёнка уроком доброты и человечности.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Проявляйте благородство при любых обстоятельствах.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Помните, поведение - нравственное мерило человека. Будьте эталоном для своего ребёнка.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Причин этому несколько: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дети просто не знают некоторых правил. Однако незнание правил - причина простая и легко устранимая;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некоторые правила поведения ребята знают, однако не умеют их правильно выполнять. Значит, у них не выработалась привычка, которая формируется неоднократным упражнением;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иногда ребёнок знает правила поведения, знает, как их выполнять, но... не выполняет. Вероятнее всего это происходит из-за отсутствия волевого усилия в достижении чего-то.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b="1" i="1"/>
              <a:t>Советы родителям:</a:t>
            </a:r>
            <a:endParaRPr lang="ru-RU" sz="1300" b="1"/>
          </a:p>
          <a:p>
            <a:pPr algn="ctr">
              <a:tabLst>
                <a:tab pos="457200" algn="l"/>
              </a:tabLst>
            </a:pPr>
            <a:r>
              <a:rPr lang="ru-RU" sz="1300" i="1"/>
              <a:t>Не учите культуре назидательно. Излишняя морализация вызывает желание действовать назло.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Привлекать ребёнка к посильной деятельности (накрыть на стол, почистить обувь и одежду, подготовиться к встрече гостей).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Создавать специальные ситуации-задания: встретить тётю Машу, пригласить кого-то на прогулку, позвонить по телефону знакомым и др.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В выработке культуры поведения широко использовать игры и игровые ситуации.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Помнить, что в воспитании культуры поведения есть ситуации, когда вообще никакие слова не нужны, достаточно примера, образца поступка.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Создавать вместе с детьми различные памятки: «Мой внешний вид», «Культура поведения в музее, кинотеатре» и т.д.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Помнить: вы - главный воспитатель, вы - пример.</a:t>
            </a:r>
            <a:endParaRPr lang="ru-RU" sz="1300"/>
          </a:p>
          <a:p>
            <a:pPr algn="ctr">
              <a:tabLst>
                <a:tab pos="457200" algn="l"/>
              </a:tabLst>
            </a:pPr>
            <a:r>
              <a:rPr lang="ru-RU" sz="1300" i="1"/>
              <a:t>Не злословьте, не обличайте, не позволяйте себе, хотя бы в присутствии детей говорить о людях плохо. Не осуждайте соседей, не подсмеивайтесь над знакомыми и родственниками, а наоборот, отмечайте их положительные качества, чаще хвалите окружающих.</a:t>
            </a:r>
            <a:endParaRPr lang="ru-RU" sz="1300"/>
          </a:p>
          <a:p>
            <a:pPr algn="ctr" eaLnBrk="0" hangingPunct="0">
              <a:tabLst>
                <a:tab pos="457200" algn="l"/>
              </a:tabLst>
            </a:pPr>
            <a:endParaRPr lang="ru-RU" sz="1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313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Оформление по умолчанию</vt:lpstr>
      <vt:lpstr>Культура поведения, правила и привычки. (родительское собрание в средней группе)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поведения, правила и привычки. (родительское собрание в средней группе)</dc:title>
  <dc:creator>Валера</dc:creator>
  <cp:lastModifiedBy>Admin</cp:lastModifiedBy>
  <cp:revision>8</cp:revision>
  <dcterms:created xsi:type="dcterms:W3CDTF">2011-04-16T17:34:59Z</dcterms:created>
  <dcterms:modified xsi:type="dcterms:W3CDTF">2012-01-31T17:33:42Z</dcterms:modified>
</cp:coreProperties>
</file>