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C074BE-A2DF-4823-BBDA-930FBC25A4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A0DF69-1B40-46F6-A5A7-CE564EE22C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71600"/>
            <a:ext cx="7701480" cy="97728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854696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i="1" dirty="0" smtClean="0">
                <a:solidFill>
                  <a:schemeClr val="tx2"/>
                </a:solidFill>
              </a:rPr>
              <a:t>Город Болгар, расположенный на левом берегу Волги, получил свое название в 1991 году в честь столицы Волжской </a:t>
            </a:r>
            <a:r>
              <a:rPr lang="ru-RU" sz="2800" b="1" i="1" dirty="0" err="1" smtClean="0">
                <a:solidFill>
                  <a:schemeClr val="tx2"/>
                </a:solidFill>
              </a:rPr>
              <a:t>Булгарии</a:t>
            </a:r>
            <a:r>
              <a:rPr lang="ru-RU" sz="2800" b="1" i="1" dirty="0" smtClean="0">
                <a:solidFill>
                  <a:schemeClr val="tx2"/>
                </a:solidFill>
              </a:rPr>
              <a:t> — одного из ранних государственных объединений Восточной Европы, — находившейся в древности на этом месте. Городище (развалины) древнего </a:t>
            </a:r>
            <a:r>
              <a:rPr lang="ru-RU" sz="2800" b="1" i="1" dirty="0" err="1" smtClean="0">
                <a:solidFill>
                  <a:schemeClr val="tx2"/>
                </a:solidFill>
              </a:rPr>
              <a:t>Болгара</a:t>
            </a:r>
            <a:r>
              <a:rPr lang="ru-RU" sz="2800" b="1" i="1" dirty="0" smtClean="0">
                <a:solidFill>
                  <a:schemeClr val="tx2"/>
                </a:solidFill>
              </a:rPr>
              <a:t> находится неподалеку от современного города и представляет собой исторический памятник особой важности. Культурное наследие оберегается созданным на базе городища Болгарским государственным</a:t>
            </a:r>
            <a:r>
              <a:rPr lang="en-US" sz="2800" b="1" i="1" dirty="0" smtClean="0">
                <a:solidFill>
                  <a:schemeClr val="tx2"/>
                </a:solidFill>
              </a:rPr>
              <a:t>  </a:t>
            </a:r>
            <a:r>
              <a:rPr lang="ru-RU" sz="2800" b="1" i="1" dirty="0" smtClean="0">
                <a:solidFill>
                  <a:schemeClr val="tx2"/>
                </a:solidFill>
              </a:rPr>
              <a:t>историко-архитектурным  музеем-заповедником.</a:t>
            </a:r>
          </a:p>
          <a:p>
            <a:pPr algn="l"/>
            <a:endParaRPr lang="ru-RU" sz="2800" dirty="0" smtClean="0">
              <a:solidFill>
                <a:schemeClr val="tx2"/>
              </a:solidFill>
            </a:endParaRPr>
          </a:p>
          <a:p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30516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Церковь Николая Чудотворца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484784"/>
            <a:ext cx="4041775" cy="55892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Церковь Николая Чудотворца – это одна из архитектурных жемчужин историко-культурного комплекса Свияжска. В течение уже четырех столетий этот храм является местом паломничества многих православных верующих не только Поволжья, но и России. Никольская церковь одна из древнейших, средневековых церквей, расположенных на территории историко-культурного комплекса Свияжска. Некоторые исследователи считают что, что церковь Николая Чудотворца – это первый каменный </a:t>
            </a:r>
            <a:r>
              <a:rPr lang="ru-RU" dirty="0" err="1" smtClean="0"/>
              <a:t>храм-крещальня</a:t>
            </a:r>
            <a:r>
              <a:rPr lang="ru-RU" dirty="0" smtClean="0"/>
              <a:t> на побережье Волги. </a:t>
            </a:r>
          </a:p>
          <a:p>
            <a:r>
              <a:rPr lang="ru-RU" dirty="0" smtClean="0"/>
              <a:t>   Церковь Николая Чудотворца была заложена в 1555 г. и освящена архимандритом Германом 6 декабря 1556 г. Храм строился псковскими мастерами-зодчими, которыми, возможно, руководил Иван Ширяя.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958">
            <a:off x="507606" y="1547686"/>
            <a:ext cx="3578432" cy="476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681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643192" cy="2046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Сергиевская церковь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79512" y="980728"/>
            <a:ext cx="8507289" cy="32403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 smtClean="0"/>
              <a:t>      Первоначально церковь была деревянной. В начале XVII в. храм был перестроен и становится каменным. Церковь была освещена 7 октября 1604 г. в честь особо почитаемого православного русского Святого – Сергия Радонежского. Именно Сергиевская церковь станет центром </a:t>
            </a:r>
            <a:r>
              <a:rPr lang="ru-RU" sz="2600" dirty="0" err="1" smtClean="0"/>
              <a:t>Троице-Сергиевского</a:t>
            </a:r>
            <a:r>
              <a:rPr lang="ru-RU" sz="2600" dirty="0" smtClean="0"/>
              <a:t> монастыря. </a:t>
            </a:r>
          </a:p>
          <a:p>
            <a:pPr algn="just"/>
            <a:r>
              <a:rPr lang="ru-RU" sz="2600" dirty="0" smtClean="0"/>
              <a:t>     Храм сложен из белого камня разной величины и является двухэтажным зданием. Церковь располагалась на втором этаже, а первый этаж служил складным помещением для монастырского хозяйства, а по некоторым преданиям здесь также располагались кельи монахов.                                                    </a:t>
            </a:r>
          </a:p>
          <a:p>
            <a:pPr algn="just"/>
            <a:r>
              <a:rPr lang="ru-RU" sz="2600" dirty="0" smtClean="0"/>
              <a:t>      В Сергиевском храме хранилась главная святыня Свияжска – древняя икона Сергия Радонежского. Имелось предание, что икону привезли из Троице-Сергиевской Лавры.</a:t>
            </a:r>
          </a:p>
          <a:p>
            <a:pPr algn="just"/>
            <a:r>
              <a:rPr lang="ru-RU" sz="2600" dirty="0" smtClean="0"/>
              <a:t> 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4104456" cy="284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43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Троицкая церковь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4293096"/>
            <a:ext cx="9144000" cy="25649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      На острове Свияжске с XVI в. сохранился уникальный и единственный памятник деревянного зодчества Поволжья – Троицкая церковь. Троицкая церковь - это все, что осталось нам, современному поколению, от средневекового деревянного Острова-града. Об уникальности храма свидетельствует и сама история этого памятника. </a:t>
            </a:r>
          </a:p>
          <a:p>
            <a:pPr algn="just"/>
            <a:r>
              <a:rPr lang="ru-RU" dirty="0" smtClean="0"/>
              <a:t>      Храм первоначально относился к Троице-Сергиевскому монастырю, который был основан в 1551 г. на острове Свияжске по указу Ивана Грозного. Строительство монастыря и церкви финансировалось не только из царской казны, но и подмосковным </a:t>
            </a:r>
            <a:r>
              <a:rPr lang="ru-RU" dirty="0" err="1" smtClean="0"/>
              <a:t>Троице-Сергиевским</a:t>
            </a:r>
            <a:r>
              <a:rPr lang="ru-RU" dirty="0" smtClean="0"/>
              <a:t> монастырем, к нему и был приписан строящийся монастырь. Была легендарная история о том, что, еще задолго до закладки первого камня на Острове-граде, сам Сергий Радонежский, особо почитаемый для православных христиан Святой, благословил этот остров для христианского города.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608512" cy="31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976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87208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Соборная мечеть, </a:t>
            </a:r>
            <a:r>
              <a:rPr lang="en-US" sz="4000" dirty="0" smtClean="0"/>
              <a:t>XIII </a:t>
            </a:r>
            <a:r>
              <a:rPr lang="ru-RU" sz="4000" dirty="0" smtClean="0"/>
              <a:t>век.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148064" y="1412776"/>
            <a:ext cx="3744416" cy="4896544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Единственное сохранившееся религиозное сооружение </a:t>
            </a:r>
            <a:r>
              <a:rPr lang="ru-RU" i="1" dirty="0" err="1" smtClean="0"/>
              <a:t>раннезолотоордынского</a:t>
            </a:r>
            <a:r>
              <a:rPr lang="ru-RU" i="1" dirty="0" smtClean="0"/>
              <a:t> периода. Мечеть высоко возвышалась над окружающими постройками и хорошо просматривалась с воды.                      	  Величественное сооружение было призвано демонстрировать мощь государства и величие ислама. К северной стене Соборной мечети примыкает выступ — это фундамент Большого минарета, не сохранившегося до наших дней.</a:t>
            </a:r>
          </a:p>
          <a:p>
            <a:endParaRPr lang="ru-RU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5468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3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624736" cy="5040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Северный мавзолей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43055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1520" y="1124744"/>
            <a:ext cx="3456384" cy="4968552"/>
          </a:xfrm>
        </p:spPr>
        <p:txBody>
          <a:bodyPr>
            <a:noAutofit/>
          </a:bodyPr>
          <a:lstStyle/>
          <a:p>
            <a:pPr algn="just"/>
            <a:endParaRPr lang="ru-RU" sz="2000" dirty="0" smtClean="0"/>
          </a:p>
          <a:p>
            <a:r>
              <a:rPr lang="ru-RU" sz="2000" i="1" dirty="0" smtClean="0"/>
              <a:t>Северный мавзолей, XIV век, был выстроен над захоронениями знатных людей. Также известен под названием «</a:t>
            </a:r>
            <a:r>
              <a:rPr lang="ru-RU" sz="2000" i="1" dirty="0" err="1" smtClean="0"/>
              <a:t>Монастыpcкий</a:t>
            </a:r>
            <a:r>
              <a:rPr lang="ru-RU" sz="2000" i="1" dirty="0" smtClean="0"/>
              <a:t> погреб», так как использовался для хранения продуктов. Сегодня в мавзолее функционирует выставка булгарских эпиграфических памятников.</a:t>
            </a:r>
          </a:p>
          <a:p>
            <a:pPr algn="just"/>
            <a:endParaRPr lang="ru-RU" sz="20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164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2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Восточный мавзолей</a:t>
            </a:r>
            <a:r>
              <a:rPr lang="en-US" sz="4000" dirty="0" smtClean="0"/>
              <a:t> XIV </a:t>
            </a:r>
            <a:r>
              <a:rPr lang="ru-RU" sz="4000" dirty="0" smtClean="0"/>
              <a:t>век.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052736"/>
            <a:ext cx="8820472" cy="15121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i="1" dirty="0" smtClean="0"/>
              <a:t>Усыпальница болгарской знати, наиболее полно сохранившийся памятник булгарской архитектуры. В начале XVIII века мавзолей был перестроен и использовался в качестве церкви. Экспозиция внутри здания на примере археологического раскопа рассказывает историю городища начиная с XI века и до наших дней.</a:t>
            </a:r>
          </a:p>
          <a:p>
            <a:pPr algn="just"/>
            <a:endParaRPr lang="ru-RU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14600"/>
            <a:ext cx="3672408" cy="39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834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Церковь Успения, </a:t>
            </a:r>
            <a:r>
              <a:rPr lang="en-US" sz="4000" dirty="0" smtClean="0"/>
              <a:t>XVIII </a:t>
            </a:r>
            <a:r>
              <a:rPr lang="ru-RU" sz="4000" dirty="0" smtClean="0"/>
              <a:t>век.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4653136"/>
            <a:ext cx="8748464" cy="18002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Построенная в исламском регионе церковь наглядно демонстрирует следы политики русификации, проводимой царским правительством. Сейчас в бывшей церкви музей, в котором собраны найденные во время археологических раскопок свидетельства материальной культуры, быта болгар: посуда, инструменты ремесленников, ювелирные украшения.</a:t>
            </a:r>
          </a:p>
          <a:p>
            <a:pPr algn="just"/>
            <a:endParaRPr lang="ru-RU" sz="2000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896544" cy="322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946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Баня Баши в Софии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4" y="1268760"/>
            <a:ext cx="4536504" cy="5589240"/>
          </a:xfrm>
        </p:spPr>
        <p:txBody>
          <a:bodyPr>
            <a:normAutofit/>
          </a:bodyPr>
          <a:lstStyle/>
          <a:p>
            <a:r>
              <a:rPr lang="ru-RU" sz="3300" dirty="0" smtClean="0"/>
              <a:t> </a:t>
            </a:r>
            <a:r>
              <a:rPr lang="ru-RU" sz="2400" i="1" dirty="0" smtClean="0"/>
              <a:t>Сохранившиеся постройки являлись частью множества усыпальниц, поминальных мечетей, расположенных на территории «Ханского кладбища». По преданию, на этом месте захоронены сахибы — первые проповедники ислама на булгарской земле.</a:t>
            </a:r>
          </a:p>
          <a:p>
            <a:endParaRPr lang="ru-RU" sz="33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299">
            <a:off x="456050" y="1421779"/>
            <a:ext cx="3396888" cy="46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56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4206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Белая палата — руины бани XIV века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1412776"/>
            <a:ext cx="4248472" cy="4947544"/>
          </a:xfrm>
        </p:spPr>
        <p:txBody>
          <a:bodyPr>
            <a:normAutofit/>
          </a:bodyPr>
          <a:lstStyle/>
          <a:p>
            <a:r>
              <a:rPr lang="ru-RU" i="1" dirty="0" smtClean="0"/>
              <a:t>На Востоке опрятность считается синонимом добродетели, поэтому бани всегда играли важную роль в общественной жизни. Залы при банях часто выступали местом собраний, бесед, публичных выступлений. Для женщины баня была единственным местом, где она могла встречаться с подругами и проводить время в праздных разговорах.</a:t>
            </a:r>
          </a:p>
          <a:p>
            <a:endParaRPr lang="ru-RU" i="1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093">
            <a:off x="4936514" y="1562137"/>
            <a:ext cx="3854463" cy="36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885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Черная палата, </a:t>
            </a:r>
            <a:r>
              <a:rPr lang="en-US" sz="4000" dirty="0" smtClean="0"/>
              <a:t>XIV </a:t>
            </a:r>
            <a:r>
              <a:rPr lang="ru-RU" sz="4000" dirty="0" smtClean="0"/>
              <a:t>век,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79512" y="4941168"/>
            <a:ext cx="8507289" cy="15841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Наиболее хорошо сохранившийся памятник булгарской архитектуры. Точное предназначение ее до сих пор неизвестно. Одни исследователи считают, что в этом здании располагалось судилище, другие — мечеть или медресе, а третьи утверждают, что кельи и просторный зал для моления предназначались для странствующих дервишей.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873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25658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Свияжск – это историко-культурная жемчужина Республики Татарстан. Древняя крепость, построенная в далеком средневековье в правление Ивана Грозного, служила военным форпостом в Поволжье и местом отдыха и подготовки военных частей для похода на неприступную крепость Казань. После взятия  Казани Остров-град продолжал жить и рассказывать свои воспоминания о лучших и тяжких временах. В этом городе дух истории и жизни чувствуется в каждом памятнике, улице, закоулке. </a:t>
            </a:r>
            <a:endParaRPr lang="ru-RU" sz="2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2844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|2.5|30.2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797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</vt:lpstr>
      <vt:lpstr>Соборная мечеть, XIII век.</vt:lpstr>
      <vt:lpstr> Северный мавзолей</vt:lpstr>
      <vt:lpstr>Восточный мавзолей XIV век. </vt:lpstr>
      <vt:lpstr>Церковь Успения, XVIII век.</vt:lpstr>
      <vt:lpstr>Баня Баши в Софии</vt:lpstr>
      <vt:lpstr>Белая палата — руины бани XIV века</vt:lpstr>
      <vt:lpstr>Черная палата, XIV век,</vt:lpstr>
      <vt:lpstr>Свияжск – это историко-культурная жемчужина Республики Татарстан. Древняя крепость, построенная в далеком средневековье в правление Ивана Грозного, служила военным форпостом в Поволжье и местом отдыха и подготовки военных частей для похода на неприступную крепость Казань. После взятия  Казани Остров-град продолжал жить и рассказывать свои воспоминания о лучших и тяжких временах. В этом городе дух истории и жизни чувствуется в каждом памятнике, улице, закоулке. </vt:lpstr>
      <vt:lpstr>Церковь Николая Чудотворца</vt:lpstr>
      <vt:lpstr>Сергиевская церковь</vt:lpstr>
      <vt:lpstr> Троицкая церковь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Admin</dc:creator>
  <cp:lastModifiedBy>Алсу</cp:lastModifiedBy>
  <cp:revision>41</cp:revision>
  <dcterms:created xsi:type="dcterms:W3CDTF">2012-02-12T16:58:07Z</dcterms:created>
  <dcterms:modified xsi:type="dcterms:W3CDTF">2012-04-01T19:19:55Z</dcterms:modified>
</cp:coreProperties>
</file>