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7+SuCy+r0bjZEU5V5cAQKA==" hashData="FEJvix9awbYsCbDopOsOys8AtF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616F-462B-43D4-B211-C064F98FC2E9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88E38-E217-44CD-8013-902275211E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02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88E38-E217-44CD-8013-902275211EF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50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6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9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6242-6512-4696-A19C-CC1859FB9A4B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C2E5-599E-469C-8D96-A274A132E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4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3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9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лубка\Рабочий стол\Документы\Рисунки\Животные, насекомые\ЖИРА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671" y="1506562"/>
            <a:ext cx="4891087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20486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33 «Журавлик» г. Туапсе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4576" y="6095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Светлана Ивановна</a:t>
            </a:r>
            <a:endParaRPr lang="ru-RU" dirty="0"/>
          </a:p>
        </p:txBody>
      </p:sp>
      <p:pic>
        <p:nvPicPr>
          <p:cNvPr id="1028" name="Picture 4" descr="C:\Documents and Settings\Голубка\Рабочий стол\Документы\Рисунки\Животные, насекомые\OS2108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95" y="3645024"/>
            <a:ext cx="2615605" cy="28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Голубка\Рабочий стол\Документы\Рисунки\Еда, посуда\2d4077e8c20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4874">
            <a:off x="2427371" y="5520569"/>
            <a:ext cx="476075" cy="6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Голубка\Рабочий стол\Документы\Рисунки\Цветы, природа\hdty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970212" cy="50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Голубка\Рабочий стол\Документы\Животные\Слон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388" y="2097600"/>
            <a:ext cx="6390828" cy="463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5388" y="0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лон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самый большой из сухопутных зверей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(длина тела может доходить до 7 метров, а вес — до 7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тонн). Кожа толстая и покрыта немногими щетинистыми волосами. Голова большая, с длинными висячими ушами. Из верхней челюсти торчат два огромных бивня. Хобот его служит не только органом обоняния, но и для захватывания пищи. Хоботом может повалить самого сильного тигра и может поднять с земли мельчайшую монетку, вынуть пробку из бутылки, развязать узелок. Хоботом переливает воду в рот, берёт пищу. Питаются слоны растениями. Любит купаться. Несмотря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 большие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размеры слон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ловкий,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ожет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пройти даже по горным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склонам. Живёт до 80 лет.</a:t>
            </a:r>
            <a:endParaRPr lang="ru-RU" sz="1200" dirty="0"/>
          </a:p>
        </p:txBody>
      </p:sp>
      <p:pic>
        <p:nvPicPr>
          <p:cNvPr id="9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3274911" cy="53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Голубка\Рабочий стол\Документы\Рисунки\Цветы, природа\23_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5661248"/>
            <a:ext cx="7416824" cy="14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Голубка\Рабочий стол\Документы\Рисунки\Цветы, природа\gsfsf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63" y="4643438"/>
            <a:ext cx="1524000" cy="20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Голубка\Рабочий стол\Документы\Животные\Тигр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904418"/>
            <a:ext cx="5515024" cy="4260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9512" y="203156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</a:p>
          <a:p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Тигр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— самая крупная и грозная из диких кошек.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Рыжего цвета, с поперечными полосами. Дорастает до трёх метров. Одним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ударом лапы может убить лошадь. Прыжки у тигра пятиметровые, он прекрасно плавает и бегает.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Это самый страшный из хищных зверей, так как не знает для себя никакой опасности. Детёныши-тигрята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рождаются слепыми, весом примерно 1,5 килограмма, но уже через неделю глазки у них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открываются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а через два месяца тигрята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выбираются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из логова и следуют за матерью.</a:t>
            </a:r>
          </a:p>
          <a:p>
            <a:endParaRPr lang="ru-RU" sz="1200" dirty="0"/>
          </a:p>
        </p:txBody>
      </p:sp>
      <p:pic>
        <p:nvPicPr>
          <p:cNvPr id="4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1643341"/>
            <a:ext cx="3274911" cy="53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5448216"/>
            <a:ext cx="2520280" cy="14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645738"/>
            <a:ext cx="1967318" cy="11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853600"/>
            <a:ext cx="1751294" cy="10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313" y="1811908"/>
            <a:ext cx="3274911" cy="53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224" y="5701850"/>
            <a:ext cx="1967318" cy="11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Голубка\Рабочий стол\Документы\Рисунки\Цветы, природа\image7(19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6584"/>
            <a:ext cx="349187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Голубка\Рабочий стол\Документы\Животные\Ягуар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348880"/>
            <a:ext cx="6208088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ЯГУАР</a:t>
            </a:r>
          </a:p>
          <a:p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Ягуар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— крупный хищник, его вес достигает 120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килограммов, рост до 2 метров длины. Легко лазает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 деревьям, отлично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плавает. Производит в стадах домашнего скота страшные опустошения и в состоянии схватить лошадь пастью, волочить её по земле на большое расстояние. Рогатый скот отважно обороняется против ягуара. Охотится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даже 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обезьян. Детёныши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рождаются слепыми и глухими, но уже через несколько недель начинают исследовать своё логово, а через полгода выходят с матерью 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охоту. Селятся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ягуары в редколесье, покрывающем невысокие горы Северной Америки, а также в тропических лесах Южной Америки.</a:t>
            </a:r>
          </a:p>
          <a:p>
            <a:endParaRPr lang="ru-RU" sz="1200" dirty="0"/>
          </a:p>
        </p:txBody>
      </p:sp>
      <p:pic>
        <p:nvPicPr>
          <p:cNvPr id="4" name="Picture 3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951618"/>
            <a:ext cx="3600400" cy="55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687773"/>
            <a:ext cx="4608512" cy="21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584" y="4796459"/>
            <a:ext cx="4608512" cy="21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7836" y="4785371"/>
            <a:ext cx="4608512" cy="21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Голубка\Рабочий стол\Документы\Рисунки\Цветы, природа\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7618412" cy="317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82900" y="692696"/>
            <a:ext cx="35926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Используемая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литература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  <a:p>
            <a:pPr algn="ctr"/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Энциклопедия для малышей «Царство животных»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Л. Яковлев; Москва «РОСМЭН» 1994 г. (текст).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Детский журнал «Мурзик и его друзья» ООО «Искательпресс» (текст, картинки).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Голубка\Рабочий стол\Документы\Рисунки\Животные, насекомые\image9(7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357562"/>
            <a:ext cx="5097448" cy="3219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5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лубка\Рабочий стол\Документы\Животные\Бегемот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9610" y="2526223"/>
            <a:ext cx="5234732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07504" y="71414"/>
            <a:ext cx="88569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1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Бегемот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– неуклюжее животное с бесшерстною кожею синевато – бурого цвета. Огромная голова, ноги толстые и короткие, так что брюхо его почти касается земли. Тяжёлый зверь этот бывает длиною более 4 метров и весом более 4 тон. Питается прибрежными и водными растениями, но при случае не отказывается и от насекомых, рептилий , от овощей и даже от арбузов. Днём он остаётся в воде и камышах, хорошо плавает и ныряет, по ночам же кормится на берегу травою. Может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находиться под водой до 15 минут. Уши, ноздри и глаза бегемота расположены в одной плоскости, поэтому, даже находясь под водой, он может видеть, слышать 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дышать. Маленькие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бегемотики тоже рождаются в воде и вначале учатся плавать, а только потом ходить по суше. Молоко они сосут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под водой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при этом самка лежит на дне на боку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Живёт бегемот в Африке.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319713"/>
            <a:ext cx="1613446" cy="15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634" y="5827324"/>
            <a:ext cx="806723" cy="7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607243"/>
            <a:ext cx="1152128" cy="11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331615"/>
            <a:ext cx="1613446" cy="15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Голубка\Рабочий стол\Документы\Рисунки\Цветы, природа\Grass - 0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1628800"/>
            <a:ext cx="4464496" cy="55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Голубка\Рабочий стол\Документы\Рисунки\Цветы, природа\000031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1866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Голубка\Рабочий стол\Документы\Рисунки\Цветы, природа\12645905_2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811940"/>
            <a:ext cx="1338957" cy="10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Голубка\Рабочий стол\Документы\Рисунки\Цветы, природа\12645905_25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49" y="6015995"/>
            <a:ext cx="1917519" cy="6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Голубка\Рабочий стол\Документы\Рисунки\Цветы, природа\image8(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817" y="1714488"/>
            <a:ext cx="3226183" cy="49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Голубка\Рабочий стол\Документы\Рисунки\Цветы, природа\image8(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723975"/>
            <a:ext cx="3226183" cy="51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Голубка\Рабочий стол\Документы\Рисунки\Цветы, природа\image8(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7" y="2055478"/>
            <a:ext cx="3143272" cy="48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Голубка\Рабочий стол\Документы\Животные\Дикобраз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7356" y="3238892"/>
            <a:ext cx="6840760" cy="3374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9512" y="224937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ДИКОБРАЗ</a:t>
            </a:r>
          </a:p>
          <a:p>
            <a:pPr algn="ctr"/>
            <a:endParaRPr lang="ru-RU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Дикобраз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только с виду грозный, а сам ни на кого не нападает. Иглы ему нужны только для обороны, у дикобраза их около 30 тысяч. Много иголок, а весят они всего 250 граммов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 потому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что внутри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пустые, подобны стволу пера.  Может взъёживать колючки. Обороняясь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дикобраз трясёт хвостом,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производя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устрашающий треск, и даже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пробить иголками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обувь. Детёныши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рождаются с мягкими иглами и открытыми глазами. Уже через неделю иглы становятся жёсткими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Питается дикобраз свежей зеленью, корнями, луковицами и клубнями, плодами и семенами деревьев и кустарников. Осенью -  различными плодами: огурцами, арбузами, дыней, тыквой и др.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Голубка\Рабочий стол\Документы\Рисунки\Цветы, природа\image8(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825375"/>
            <a:ext cx="3226183" cy="51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Голубка\Рабочий стол\Документы\Рисунки\Цветы, природа\Wild Side Element 3 (7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5786454"/>
            <a:ext cx="7500990" cy="1000108"/>
          </a:xfrm>
          <a:prstGeom prst="rect">
            <a:avLst/>
          </a:prstGeom>
          <a:noFill/>
        </p:spPr>
      </p:pic>
      <p:pic>
        <p:nvPicPr>
          <p:cNvPr id="10" name="Picture 3" descr="C:\Documents and Settings\Голубка\Рабочий стол\Документы\Рисунки\Цветы, природа\image8(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48" y="1723975"/>
            <a:ext cx="1643074" cy="51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лубка\Рабочий стол\Документы\Животные\Жираф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000391"/>
            <a:ext cx="5112568" cy="4740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0" y="24028"/>
            <a:ext cx="9136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Жираф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самое высокое животное, его рост достигает 6 метров, из которых половина —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шея. Голова длинная и худая. Туловище короткое, а передние ноги значительно длиннее задних. Цвет шерсти беловатый, с желтоватым крапом и коричневыми пятнами. У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жирафа чуткий слух, острое зрение и обоняние. Он быстро бегает, до 50 километров в час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Это кроткое, красивое и быстроногое животное обитает в Африке, где водится небольшими стадами. Питается в основном древесными листьями и травой.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2050" name="Picture 2" descr="C:\Documents and Settings\Голубка\Рабочий стол\Документы\Рисунки\Цветы, природа\d8843be771f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89240"/>
            <a:ext cx="5292080" cy="11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Голубка\Рабочий стол\Документы\Рисунки\Цветы, природа\GreenTrees_2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57557" cy="49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Голубка\Рабочий стол\Документы\Рисунки\Цветы, природа\flowers_spring_02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966" y="5168822"/>
            <a:ext cx="4277586" cy="16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Голубка\Рабочий стол\Документы\Животные\Зебр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10" y="1763512"/>
            <a:ext cx="6456306" cy="4918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0" y="72260"/>
            <a:ext cx="89765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Вертикальные чёрно-белые полоски хорошо скрывают зебру среди травы. А то, что трава другого цвета, — не важно, ведь лев, единственный враг зебры, цветов не различает. У зебры широкие круглые копыта, поэтому она может скакать со скоростью более 60 километров в час. Копытами и зубами зебра защищается от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врагов. Обитает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зебра в степях и саваннах Восточной и Южной Африки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Питаются зебры травянистыми растениями.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4099" name="Picture 3" descr="C:\Documents and Settings\Голубка\Рабочий стол\Документы\Рисунки\Цветы, природа\2\priroda-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373216"/>
            <a:ext cx="3133278" cy="13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Голубка\Рабочий стол\Документы\Рисунки\Цветы, природа\2\priroda-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66" y="6070777"/>
            <a:ext cx="4360637" cy="5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Голубка\Рабочий стол\Документы\Рисунки\Цветы, природа\2\priroda-11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222" y="1484784"/>
            <a:ext cx="270123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Голубка\Рабочий стол\Документы\Рисунки\Цветы, природа\2\priroda-1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6027757"/>
            <a:ext cx="2502743" cy="6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Голубка\Рабочий стол\Документы\Рисунки\Цветы, природа\gsfsf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769" y="2276872"/>
            <a:ext cx="262296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Голубка\Рабочий стол\Документы\Животные\Кенгуру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44948"/>
            <a:ext cx="6264696" cy="4838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9511" y="188640"/>
            <a:ext cx="88569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КЕНГУРУ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Задние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лапы у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кенгуру в несколько раз больше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передних,  поэтому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он не умеет ходить, а только прыгает — до 10 метров в длину и до 3 метров в высоту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Несмотря на свою робость, он ловко обороняется хвостом и задними  лапами.  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ещё у кенгуру есть большая кожаная сумка, хотя на самом деле это глубокая складка на животе. В этой сумке живёт маленький детеныш-кенгурёнок. Он ведь рождается совсем маленьким, величиной с грецкий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орех. Живёт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кенгуру в Австралии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Питается травой, молодыми листьями и корнями.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5123" name="Picture 3" descr="C:\Documents and Settings\Голубка\Рабочий стол\Документы\Рисунки\Цветы, природа\2\Wild Side Element 3 (7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6080282"/>
            <a:ext cx="7056784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Голубка\Рабочий стол\Документы\Рисунки\Цветы, природа\2\Grass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309634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Голубка\Рабочий стол\Документы\Рисунки\Цветы, природа\1\lkjj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503" y="3839377"/>
            <a:ext cx="2087645" cy="30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18" y="2060847"/>
            <a:ext cx="1774827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Голубка\Рабочий стол\Документы\Животные\Лев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6410" y="2265920"/>
            <a:ext cx="5782615" cy="4475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37139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</a:p>
          <a:p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Льва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не зря называют царём зверей. Вид его величествен, голос его – страшное рычание, приводящее в ужас всех обитателей леса.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Рост длиною до двух с половиной метров. Голова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 него покрыта длинной золотистой гривой, походка царственная.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Лапы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 льва хоть и невысокие, но очень сильные —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ударом лапы раздробляет у лошади спинной хребет, опрокидывает самого сильного человека. Сила его и впрямь изумительна. Например, он уносит быка с такой же лёгкостью, как кошка крысу. Лев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не очень быстро бегает, но прыгает превосходно, до 12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метров. Львята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рождаются слепыми и беспомощными. В возрасте около года начинают охотиться. В это время львы учатся рычать, причём самцы делают это громче и более басовито, чем самки.</a:t>
            </a:r>
          </a:p>
          <a:p>
            <a:endParaRPr lang="ru-RU" sz="1200" dirty="0"/>
          </a:p>
        </p:txBody>
      </p:sp>
      <p:pic>
        <p:nvPicPr>
          <p:cNvPr id="6147" name="Picture 3" descr="C:\Documents and Settings\Голубка\Рабочий стол\Документы\Рисунки\Цветы, природа\1\svfv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826" y="5092700"/>
            <a:ext cx="1524001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6" y="1700808"/>
            <a:ext cx="15850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Голубка\Рабочий стол\Документы\Рисунки\Цветы, природа\1\svfv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29" y="5026670"/>
            <a:ext cx="1524001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Голубка\Рабочий стол\Документы\Рисунки\Цветы, природа\23_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80" y="5691208"/>
            <a:ext cx="6913213" cy="148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Голубка\Рабочий стол\Документы\Рисунки\Цветы, природа\1\2d634989395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1569008"/>
            <a:ext cx="4104456" cy="54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Голубка\Рабочий стол\Документы\Животные\Носорог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569008"/>
            <a:ext cx="5112569" cy="501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07503" y="-71462"/>
            <a:ext cx="87849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НОСОРОГ</a:t>
            </a:r>
          </a:p>
          <a:p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Носорог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— самое крупное после слона животное, длина его тела может достигать 5 метров, а вес — 4 тонны.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Неуклюжее, бесшерстное животное, с такой толстой и столь крепкой шкурой, что пуля нелегко пробивает её.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Носорог плохо видит, но отлично слышит и чувствует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запахи. Питается травой, ветками и листьями. Отличительный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признак носорога — рог на носу, он очень твёрдый, хотя это не кость, а сросшиеся волосы.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Рогами носорог раздвигает кусты. У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новорождённого носорожика уже есть маленький светлый рог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Голубка\Рабочий стол\Документы\Рисунки\Цветы, природа\1\d8843be771f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39" y="6021288"/>
            <a:ext cx="3456385" cy="5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Голубка\Рабочий стол\Документы\Рисунки\Цветы, природа\1\svfv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826" y="5092700"/>
            <a:ext cx="1524001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Голубка\Рабочий стол\Документы\Рисунки\Цветы, природа\flowers_spring_00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768110"/>
            <a:ext cx="1015281" cy="10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Голубка\Рабочий стол\Документы\Рисунки\Цветы, природа\flowers_spring_00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093296"/>
            <a:ext cx="1015281" cy="8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Голубка\Рабочий стол\Документы\Животные\Обезьян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7892" y="2141164"/>
            <a:ext cx="4337992" cy="4534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4" name="Picture 2" descr="C:\Documents and Settings\Голубка\Рабочий стол\Документы\Рисунки\Цветы, природа\palm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02929" flipV="1">
            <a:off x="6315069" y="2424579"/>
            <a:ext cx="3612536" cy="27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Голубка\Рабочий стол\Документы\Рисунки\Цветы, природа\2\Grass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761460"/>
            <a:ext cx="3096343" cy="20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Голубка\Рабочий стол\Документы\Рисунки\Цветы, природа\2\Grass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1" y="1772816"/>
            <a:ext cx="309634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Голубка\Рабочий стол\Документы\Рисунки\Цветы, природа\2\Grass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35" y="4932784"/>
            <a:ext cx="309634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Голубка\Рабочий стол\Документы\Рисунки\Цветы, природа\2\Grass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1942592"/>
            <a:ext cx="309634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Голубка\Рабочий стол\Документы\Рисунки\Цветы, природа\1\svfv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818" y="5092700"/>
            <a:ext cx="1524001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-24"/>
            <a:ext cx="88569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ОБЕЗЬЯНА</a:t>
            </a:r>
          </a:p>
          <a:p>
            <a:pPr algn="ctr"/>
            <a:endParaRPr lang="ru-RU" sz="1200" dirty="0"/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Существует около 190 видов обезьян. От карликовой мартышки — размером 12-15 сантиметров, — до гориллы, которая вырастает до 180 сантиметров. А ещё есть шимпанзе, макаки, павианы, капуцины... Одни обезьяны с длинными хвостами, другие совсем без хвостов. У обезьяны слабо развито обоняние, но очень хорошо зрение 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слух. Живут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обезьяны стаями, и главенствует у них вожак. Обезьяна очень нежна со своими детёнышами. В стае «соседки» помогают мамашам нянчить детей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Питаются мелкими животными (пауками, улитками, червями, насекомыми), травой, листьями, корнями и плодами растений.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3075" name="Picture 3" descr="C:\Documents and Settings\Голубка\Рабочий стол\Документы\Рисунки\Цветы, природа\Wild Side Element 3 (7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704283"/>
            <a:ext cx="4896544" cy="1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Голубка\Рабочий стол\Документы\Рисунки\Цветы, природа\Wild Side Element 3 (7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992" y="5373217"/>
            <a:ext cx="2512008" cy="14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Голубка\Рабочий стол\Документы\Рисунки\Цветы, природа\Wild Side Element 3 (7)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392" y="4994858"/>
            <a:ext cx="2252104" cy="1960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1257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</dc:creator>
  <cp:lastModifiedBy>123</cp:lastModifiedBy>
  <cp:revision>47</cp:revision>
  <dcterms:created xsi:type="dcterms:W3CDTF">2013-02-04T17:00:32Z</dcterms:created>
  <dcterms:modified xsi:type="dcterms:W3CDTF">2013-03-15T06:38:56Z</dcterms:modified>
</cp:coreProperties>
</file>